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7" r:id="rId4"/>
  </p:sldMasterIdLst>
  <p:notesMasterIdLst>
    <p:notesMasterId r:id="rId15"/>
  </p:notesMasterIdLst>
  <p:handoutMasterIdLst>
    <p:handoutMasterId r:id="rId16"/>
  </p:handoutMasterIdLst>
  <p:sldIdLst>
    <p:sldId id="289" r:id="rId5"/>
    <p:sldId id="288" r:id="rId6"/>
    <p:sldId id="276" r:id="rId7"/>
    <p:sldId id="283" r:id="rId8"/>
    <p:sldId id="264" r:id="rId9"/>
    <p:sldId id="265" r:id="rId10"/>
    <p:sldId id="268" r:id="rId11"/>
    <p:sldId id="266" r:id="rId12"/>
    <p:sldId id="267" r:id="rId13"/>
    <p:sldId id="262"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9DCAF9ED-07DC-4A11-8D7F-57B35C25682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21" autoAdjust="0"/>
    <p:restoredTop sz="94694" autoAdjust="0"/>
  </p:normalViewPr>
  <p:slideViewPr>
    <p:cSldViewPr snapToGrid="0">
      <p:cViewPr varScale="1">
        <p:scale>
          <a:sx n="105" d="100"/>
          <a:sy n="105" d="100"/>
        </p:scale>
        <p:origin x="828" y="96"/>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1757"/>
    </p:cViewPr>
  </p:sorterViewPr>
  <p:notesViewPr>
    <p:cSldViewPr snapToGrid="0">
      <p:cViewPr>
        <p:scale>
          <a:sx n="1" d="2"/>
          <a:sy n="1" d="2"/>
        </p:scale>
        <p:origin x="3480" y="55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21" Type="http://schemas.microsoft.com/office/2018/10/relationships/authors" Targe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handoutMaster" Target="handoutMasters/handoutMaster1.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976AB79-C677-3DB7-78CF-9305D586148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13AB137-CEA6-0244-F12B-1ECC21172D0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DC994AA-C437-4EF4-8BEF-0B832D7FA420}" type="datetimeFigureOut">
              <a:rPr lang="en-US" smtClean="0"/>
              <a:t>8/31/2024</a:t>
            </a:fld>
            <a:endParaRPr lang="en-US"/>
          </a:p>
        </p:txBody>
      </p:sp>
      <p:sp>
        <p:nvSpPr>
          <p:cNvPr id="4" name="Footer Placeholder 3">
            <a:extLst>
              <a:ext uri="{FF2B5EF4-FFF2-40B4-BE49-F238E27FC236}">
                <a16:creationId xmlns:a16="http://schemas.microsoft.com/office/drawing/2014/main" id="{0868EC96-C6CC-F2AF-D90F-143F4D20A07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Tree>
    <p:extLst>
      <p:ext uri="{BB962C8B-B14F-4D97-AF65-F5344CB8AC3E}">
        <p14:creationId xmlns:p14="http://schemas.microsoft.com/office/powerpoint/2010/main" val="347202786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8B16356-3B28-4AAF-8099-7941810E2475}" type="datetimeFigureOut">
              <a:rPr lang="en-US" smtClean="0"/>
              <a:t>8/31/2024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C5DA344-5FA2-43F7-9D95-CA56C82B080A}" type="slidenum">
              <a:rPr lang="en-US" smtClean="0"/>
              <a:t>‹#›</a:t>
            </a:fld>
            <a:endParaRPr lang="en-US"/>
          </a:p>
        </p:txBody>
      </p:sp>
    </p:spTree>
    <p:extLst>
      <p:ext uri="{BB962C8B-B14F-4D97-AF65-F5344CB8AC3E}">
        <p14:creationId xmlns:p14="http://schemas.microsoft.com/office/powerpoint/2010/main" val="12557629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C5DA344-5FA2-43F7-9D95-CA56C82B080A}" type="slidenum">
              <a:rPr lang="en-US" smtClean="0"/>
              <a:t>1</a:t>
            </a:fld>
            <a:endParaRPr lang="en-US"/>
          </a:p>
        </p:txBody>
      </p:sp>
    </p:spTree>
    <p:extLst>
      <p:ext uri="{BB962C8B-B14F-4D97-AF65-F5344CB8AC3E}">
        <p14:creationId xmlns:p14="http://schemas.microsoft.com/office/powerpoint/2010/main" val="6954445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C5DA344-5FA2-43F7-9D95-CA56C82B080A}" type="slidenum">
              <a:rPr lang="en-US" smtClean="0"/>
              <a:t>10</a:t>
            </a:fld>
            <a:endParaRPr lang="en-US"/>
          </a:p>
        </p:txBody>
      </p:sp>
    </p:spTree>
    <p:extLst>
      <p:ext uri="{BB962C8B-B14F-4D97-AF65-F5344CB8AC3E}">
        <p14:creationId xmlns:p14="http://schemas.microsoft.com/office/powerpoint/2010/main" val="29744152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C5DA344-5FA2-43F7-9D95-CA56C82B080A}" type="slidenum">
              <a:rPr lang="en-US" smtClean="0"/>
              <a:t>2</a:t>
            </a:fld>
            <a:endParaRPr lang="en-US"/>
          </a:p>
        </p:txBody>
      </p:sp>
    </p:spTree>
    <p:extLst>
      <p:ext uri="{BB962C8B-B14F-4D97-AF65-F5344CB8AC3E}">
        <p14:creationId xmlns:p14="http://schemas.microsoft.com/office/powerpoint/2010/main" val="37276347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C5DA344-5FA2-43F7-9D95-CA56C82B080A}" type="slidenum">
              <a:rPr lang="en-US" smtClean="0"/>
              <a:t>3</a:t>
            </a:fld>
            <a:endParaRPr lang="en-US"/>
          </a:p>
        </p:txBody>
      </p:sp>
    </p:spTree>
    <p:extLst>
      <p:ext uri="{BB962C8B-B14F-4D97-AF65-F5344CB8AC3E}">
        <p14:creationId xmlns:p14="http://schemas.microsoft.com/office/powerpoint/2010/main" val="12330452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C5DA344-5FA2-43F7-9D95-CA56C82B080A}" type="slidenum">
              <a:rPr lang="en-US" smtClean="0"/>
              <a:t>4</a:t>
            </a:fld>
            <a:endParaRPr lang="en-US"/>
          </a:p>
        </p:txBody>
      </p:sp>
    </p:spTree>
    <p:extLst>
      <p:ext uri="{BB962C8B-B14F-4D97-AF65-F5344CB8AC3E}">
        <p14:creationId xmlns:p14="http://schemas.microsoft.com/office/powerpoint/2010/main" val="4658523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C5DA344-5FA2-43F7-9D95-CA56C82B080A}" type="slidenum">
              <a:rPr lang="en-US" smtClean="0"/>
              <a:t>5</a:t>
            </a:fld>
            <a:endParaRPr lang="en-US"/>
          </a:p>
        </p:txBody>
      </p:sp>
    </p:spTree>
    <p:extLst>
      <p:ext uri="{BB962C8B-B14F-4D97-AF65-F5344CB8AC3E}">
        <p14:creationId xmlns:p14="http://schemas.microsoft.com/office/powerpoint/2010/main" val="14957996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C5DA344-5FA2-43F7-9D95-CA56C82B080A}" type="slidenum">
              <a:rPr lang="en-US" smtClean="0"/>
              <a:t>6</a:t>
            </a:fld>
            <a:endParaRPr lang="en-US"/>
          </a:p>
        </p:txBody>
      </p:sp>
    </p:spTree>
    <p:extLst>
      <p:ext uri="{BB962C8B-B14F-4D97-AF65-F5344CB8AC3E}">
        <p14:creationId xmlns:p14="http://schemas.microsoft.com/office/powerpoint/2010/main" val="15887698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C5DA344-5FA2-43F7-9D95-CA56C82B080A}" type="slidenum">
              <a:rPr lang="en-US" smtClean="0"/>
              <a:t>7</a:t>
            </a:fld>
            <a:endParaRPr lang="en-US"/>
          </a:p>
        </p:txBody>
      </p:sp>
    </p:spTree>
    <p:extLst>
      <p:ext uri="{BB962C8B-B14F-4D97-AF65-F5344CB8AC3E}">
        <p14:creationId xmlns:p14="http://schemas.microsoft.com/office/powerpoint/2010/main" val="7112980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C5DA344-5FA2-43F7-9D95-CA56C82B080A}" type="slidenum">
              <a:rPr lang="en-US" smtClean="0"/>
              <a:t>8</a:t>
            </a:fld>
            <a:endParaRPr lang="en-US"/>
          </a:p>
        </p:txBody>
      </p:sp>
    </p:spTree>
    <p:extLst>
      <p:ext uri="{BB962C8B-B14F-4D97-AF65-F5344CB8AC3E}">
        <p14:creationId xmlns:p14="http://schemas.microsoft.com/office/powerpoint/2010/main" val="27299733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C5DA344-5FA2-43F7-9D95-CA56C82B080A}" type="slidenum">
              <a:rPr lang="en-US" smtClean="0"/>
              <a:t>9</a:t>
            </a:fld>
            <a:endParaRPr lang="en-US"/>
          </a:p>
        </p:txBody>
      </p:sp>
    </p:spTree>
    <p:extLst>
      <p:ext uri="{BB962C8B-B14F-4D97-AF65-F5344CB8AC3E}">
        <p14:creationId xmlns:p14="http://schemas.microsoft.com/office/powerpoint/2010/main" val="32818806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BB0DB3-A8FF-4ABB-9E2E-D960422260EB}"/>
              </a:ext>
            </a:extLst>
          </p:cNvPr>
          <p:cNvSpPr>
            <a:spLocks noGrp="1"/>
          </p:cNvSpPr>
          <p:nvPr>
            <p:ph type="ctrTitle"/>
          </p:nvPr>
        </p:nvSpPr>
        <p:spPr>
          <a:xfrm>
            <a:off x="1524000" y="1122363"/>
            <a:ext cx="9144000" cy="3025308"/>
          </a:xfrm>
        </p:spPr>
        <p:txBody>
          <a:bodyPr anchor="b">
            <a:normAutofit/>
          </a:bodyPr>
          <a:lstStyle>
            <a:lvl1pPr algn="ctr">
              <a:defRPr sz="66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8BEE0618-75D7-410F-859C-CDF53BC53E85}"/>
              </a:ext>
            </a:extLst>
          </p:cNvPr>
          <p:cNvSpPr>
            <a:spLocks noGrp="1"/>
          </p:cNvSpPr>
          <p:nvPr>
            <p:ph type="subTitle" idx="1"/>
          </p:nvPr>
        </p:nvSpPr>
        <p:spPr>
          <a:xfrm>
            <a:off x="1524000" y="4386729"/>
            <a:ext cx="9144000" cy="1135529"/>
          </a:xfrm>
        </p:spPr>
        <p:txBody>
          <a:bodyPr>
            <a:normAutofit/>
          </a:bodyPr>
          <a:lstStyle>
            <a:lvl1pPr marL="0" indent="0" algn="ctr">
              <a:lnSpc>
                <a:spcPct val="120000"/>
              </a:lnSpc>
              <a:buNone/>
              <a:defRPr sz="1800" b="1"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A5237F11-76DB-4DD9-9747-3F38D05BA0FE}"/>
              </a:ext>
            </a:extLst>
          </p:cNvPr>
          <p:cNvSpPr>
            <a:spLocks noGrp="1"/>
          </p:cNvSpPr>
          <p:nvPr>
            <p:ph type="dt" sz="half" idx="10"/>
          </p:nvPr>
        </p:nvSpPr>
        <p:spPr/>
        <p:txBody>
          <a:bodyPr/>
          <a:lstStyle/>
          <a:p>
            <a:fld id="{D6D8061D-18C3-4F4F-85EF-561633F58754}" type="datetimeFigureOut">
              <a:rPr lang="en-US" smtClean="0"/>
              <a:t>8/31/2024</a:t>
            </a:fld>
            <a:endParaRPr lang="en-US"/>
          </a:p>
        </p:txBody>
      </p:sp>
      <p:sp>
        <p:nvSpPr>
          <p:cNvPr id="5" name="Footer Placeholder 4">
            <a:extLst>
              <a:ext uri="{FF2B5EF4-FFF2-40B4-BE49-F238E27FC236}">
                <a16:creationId xmlns:a16="http://schemas.microsoft.com/office/drawing/2014/main" id="{3059F581-81B0-44B3-ABA5-A25CA4BAE48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C10D591-ADCF-4300-8282-72AE357F3D2D}"/>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14115657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3E5C77-55F8-4677-A96C-E6D3F5545DC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9A064EF-ADDA-4943-8F87-A7469D79975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6B0D493-D1E7-4358-95E9-B5B80A49E603}"/>
              </a:ext>
            </a:extLst>
          </p:cNvPr>
          <p:cNvSpPr>
            <a:spLocks noGrp="1"/>
          </p:cNvSpPr>
          <p:nvPr>
            <p:ph type="dt" sz="half" idx="10"/>
          </p:nvPr>
        </p:nvSpPr>
        <p:spPr/>
        <p:txBody>
          <a:bodyPr/>
          <a:lstStyle/>
          <a:p>
            <a:fld id="{D6D8061D-18C3-4F4F-85EF-561633F58754}" type="datetimeFigureOut">
              <a:rPr lang="en-US" smtClean="0"/>
              <a:t>8/31/2024</a:t>
            </a:fld>
            <a:endParaRPr lang="en-US"/>
          </a:p>
        </p:txBody>
      </p:sp>
      <p:sp>
        <p:nvSpPr>
          <p:cNvPr id="5" name="Footer Placeholder 4">
            <a:extLst>
              <a:ext uri="{FF2B5EF4-FFF2-40B4-BE49-F238E27FC236}">
                <a16:creationId xmlns:a16="http://schemas.microsoft.com/office/drawing/2014/main" id="{A6E98326-3276-4B9E-960F-10C6677BFA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4C3AC2-288D-4FEE-BF80-0EAEDDFAB049}"/>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24618958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3333C6A-5417-40BD-BF7A-94058322377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43BCB45-B343-46F6-9718-AA0D68CED1F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FBDA2A4-FD34-4E17-908F-4367B1E644C3}"/>
              </a:ext>
            </a:extLst>
          </p:cNvPr>
          <p:cNvSpPr>
            <a:spLocks noGrp="1"/>
          </p:cNvSpPr>
          <p:nvPr>
            <p:ph type="dt" sz="half" idx="10"/>
          </p:nvPr>
        </p:nvSpPr>
        <p:spPr/>
        <p:txBody>
          <a:bodyPr/>
          <a:lstStyle/>
          <a:p>
            <a:fld id="{D6D8061D-18C3-4F4F-85EF-561633F58754}" type="datetimeFigureOut">
              <a:rPr lang="en-US" smtClean="0"/>
              <a:t>8/31/2024</a:t>
            </a:fld>
            <a:endParaRPr lang="en-US"/>
          </a:p>
        </p:txBody>
      </p:sp>
      <p:sp>
        <p:nvSpPr>
          <p:cNvPr id="5" name="Footer Placeholder 4">
            <a:extLst>
              <a:ext uri="{FF2B5EF4-FFF2-40B4-BE49-F238E27FC236}">
                <a16:creationId xmlns:a16="http://schemas.microsoft.com/office/drawing/2014/main" id="{93B87AE3-776D-451D-AA52-C06B747248C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AA0C4D5-BE1E-4D6A-9196-E0F9E42B2E1E}"/>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2472214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only">
    <p:bg>
      <p:bgPr>
        <a:solidFill>
          <a:schemeClr val="accent3">
            <a:lumMod val="20000"/>
            <a:lumOff val="80000"/>
          </a:schemeClr>
        </a:solidFill>
        <a:effectLst/>
      </p:bgPr>
    </p:bg>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74AAEB19-4B49-2801-9B15-7682CDF04C04}"/>
              </a:ext>
              <a:ext uri="{C183D7F6-B498-43B3-948B-1728B52AA6E4}">
                <adec:decorative xmlns:adec="http://schemas.microsoft.com/office/drawing/2017/decorative" val="1"/>
              </a:ext>
            </a:extLst>
          </p:cNvPr>
          <p:cNvCxnSpPr>
            <a:cxnSpLocks/>
          </p:cNvCxnSpPr>
          <p:nvPr userDrawn="1"/>
        </p:nvCxnSpPr>
        <p:spPr>
          <a:xfrm flipH="1">
            <a:off x="0" y="0"/>
            <a:ext cx="3119718" cy="68580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FD23C3EC-28B3-4644-8BE5-3288734B4639}"/>
              </a:ext>
              <a:ext uri="{C183D7F6-B498-43B3-948B-1728B52AA6E4}">
                <adec:decorative xmlns:adec="http://schemas.microsoft.com/office/drawing/2017/decorative" val="1"/>
              </a:ext>
            </a:extLst>
          </p:cNvPr>
          <p:cNvCxnSpPr>
            <a:cxnSpLocks/>
          </p:cNvCxnSpPr>
          <p:nvPr userDrawn="1"/>
        </p:nvCxnSpPr>
        <p:spPr>
          <a:xfrm flipH="1">
            <a:off x="0" y="0"/>
            <a:ext cx="903768" cy="65436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sp>
        <p:nvSpPr>
          <p:cNvPr id="6" name="Title 1">
            <a:extLst>
              <a:ext uri="{FF2B5EF4-FFF2-40B4-BE49-F238E27FC236}">
                <a16:creationId xmlns:a16="http://schemas.microsoft.com/office/drawing/2014/main" id="{2E8C189B-2E00-67DA-E342-3440F5EBB4CE}"/>
              </a:ext>
            </a:extLst>
          </p:cNvPr>
          <p:cNvSpPr>
            <a:spLocks noGrp="1"/>
          </p:cNvSpPr>
          <p:nvPr>
            <p:ph type="ctrTitle" hasCustomPrompt="1"/>
          </p:nvPr>
        </p:nvSpPr>
        <p:spPr>
          <a:xfrm>
            <a:off x="857468" y="486137"/>
            <a:ext cx="5427584" cy="3599727"/>
          </a:xfrm>
        </p:spPr>
        <p:txBody>
          <a:bodyPr anchor="b" anchorCtr="0">
            <a:noAutofit/>
          </a:bodyPr>
          <a:lstStyle>
            <a:lvl1pPr algn="l">
              <a:defRPr sz="4400" cap="all" baseline="0">
                <a:solidFill>
                  <a:schemeClr val="accent1"/>
                </a:solidFill>
              </a:defRPr>
            </a:lvl1pPr>
          </a:lstStyle>
          <a:p>
            <a:r>
              <a:rPr lang="en-US" dirty="0"/>
              <a:t>Click to add title</a:t>
            </a:r>
          </a:p>
        </p:txBody>
      </p:sp>
      <p:sp>
        <p:nvSpPr>
          <p:cNvPr id="13" name="Picture Placeholder 12">
            <a:extLst>
              <a:ext uri="{FF2B5EF4-FFF2-40B4-BE49-F238E27FC236}">
                <a16:creationId xmlns:a16="http://schemas.microsoft.com/office/drawing/2014/main" id="{B64FCBF4-90E6-FFAA-143D-3A01CE52569B}"/>
              </a:ext>
            </a:extLst>
          </p:cNvPr>
          <p:cNvSpPr>
            <a:spLocks noGrp="1"/>
          </p:cNvSpPr>
          <p:nvPr>
            <p:ph type="pic" sz="quarter" idx="10"/>
          </p:nvPr>
        </p:nvSpPr>
        <p:spPr>
          <a:xfrm>
            <a:off x="5624774" y="-6713"/>
            <a:ext cx="6578801" cy="6894576"/>
          </a:xfrm>
          <a:custGeom>
            <a:avLst/>
            <a:gdLst>
              <a:gd name="connsiteX0" fmla="*/ 0 w 6613525"/>
              <a:gd name="connsiteY0" fmla="*/ 0 h 6858000"/>
              <a:gd name="connsiteX1" fmla="*/ 6613525 w 6613525"/>
              <a:gd name="connsiteY1" fmla="*/ 0 h 6858000"/>
              <a:gd name="connsiteX2" fmla="*/ 6613525 w 6613525"/>
              <a:gd name="connsiteY2" fmla="*/ 6858000 h 6858000"/>
              <a:gd name="connsiteX3" fmla="*/ 0 w 6613525"/>
              <a:gd name="connsiteY3" fmla="*/ 6858000 h 6858000"/>
              <a:gd name="connsiteX4" fmla="*/ 0 w 6613525"/>
              <a:gd name="connsiteY4" fmla="*/ 0 h 6858000"/>
              <a:gd name="connsiteX0" fmla="*/ 1875099 w 6613525"/>
              <a:gd name="connsiteY0" fmla="*/ 0 h 6858000"/>
              <a:gd name="connsiteX1" fmla="*/ 6613525 w 6613525"/>
              <a:gd name="connsiteY1" fmla="*/ 0 h 6858000"/>
              <a:gd name="connsiteX2" fmla="*/ 6613525 w 6613525"/>
              <a:gd name="connsiteY2" fmla="*/ 6858000 h 6858000"/>
              <a:gd name="connsiteX3" fmla="*/ 0 w 6613525"/>
              <a:gd name="connsiteY3" fmla="*/ 6858000 h 6858000"/>
              <a:gd name="connsiteX4" fmla="*/ 1875099 w 6613525"/>
              <a:gd name="connsiteY4" fmla="*/ 0 h 6858000"/>
              <a:gd name="connsiteX0" fmla="*/ 1840375 w 6578801"/>
              <a:gd name="connsiteY0" fmla="*/ 0 h 6869575"/>
              <a:gd name="connsiteX1" fmla="*/ 6578801 w 6578801"/>
              <a:gd name="connsiteY1" fmla="*/ 0 h 6869575"/>
              <a:gd name="connsiteX2" fmla="*/ 6578801 w 6578801"/>
              <a:gd name="connsiteY2" fmla="*/ 6858000 h 6869575"/>
              <a:gd name="connsiteX3" fmla="*/ 0 w 6578801"/>
              <a:gd name="connsiteY3" fmla="*/ 6869575 h 6869575"/>
              <a:gd name="connsiteX4" fmla="*/ 1840375 w 6578801"/>
              <a:gd name="connsiteY4" fmla="*/ 0 h 6869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8801" h="6869575">
                <a:moveTo>
                  <a:pt x="1840375" y="0"/>
                </a:moveTo>
                <a:lnTo>
                  <a:pt x="6578801" y="0"/>
                </a:lnTo>
                <a:lnTo>
                  <a:pt x="6578801" y="6858000"/>
                </a:lnTo>
                <a:lnTo>
                  <a:pt x="0" y="6869575"/>
                </a:lnTo>
                <a:lnTo>
                  <a:pt x="1840375" y="0"/>
                </a:lnTo>
                <a:close/>
              </a:path>
            </a:pathLst>
          </a:custGeom>
        </p:spPr>
        <p:txBody>
          <a:bodyPr tIns="274320" rIns="274320">
            <a:normAutofit/>
          </a:bodyPr>
          <a:lstStyle>
            <a:lvl1pPr marL="0" indent="0" algn="r">
              <a:buNone/>
              <a:defRPr sz="2000"/>
            </a:lvl1pPr>
          </a:lstStyle>
          <a:p>
            <a:r>
              <a:rPr lang="en-US"/>
              <a:t>Click icon to add picture</a:t>
            </a:r>
            <a:endParaRPr lang="en-US" dirty="0"/>
          </a:p>
        </p:txBody>
      </p:sp>
    </p:spTree>
    <p:extLst>
      <p:ext uri="{BB962C8B-B14F-4D97-AF65-F5344CB8AC3E}">
        <p14:creationId xmlns:p14="http://schemas.microsoft.com/office/powerpoint/2010/main" val="100724014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Content 2">
    <p:spTree>
      <p:nvGrpSpPr>
        <p:cNvPr id="1" name=""/>
        <p:cNvGrpSpPr/>
        <p:nvPr/>
      </p:nvGrpSpPr>
      <p:grpSpPr>
        <a:xfrm>
          <a:off x="0" y="0"/>
          <a:ext cx="0" cy="0"/>
          <a:chOff x="0" y="0"/>
          <a:chExt cx="0" cy="0"/>
        </a:xfrm>
      </p:grpSpPr>
      <p:sp>
        <p:nvSpPr>
          <p:cNvPr id="7" name="Freeform 6">
            <a:extLst>
              <a:ext uri="{FF2B5EF4-FFF2-40B4-BE49-F238E27FC236}">
                <a16:creationId xmlns:a16="http://schemas.microsoft.com/office/drawing/2014/main" id="{E1BBEEFE-AE8A-8083-54B6-DBE9BC0E9F10}"/>
              </a:ext>
              <a:ext uri="{C183D7F6-B498-43B3-948B-1728B52AA6E4}">
                <adec:decorative xmlns:adec="http://schemas.microsoft.com/office/drawing/2017/decorative" val="1"/>
              </a:ext>
            </a:extLst>
          </p:cNvPr>
          <p:cNvSpPr/>
          <p:nvPr userDrawn="1"/>
        </p:nvSpPr>
        <p:spPr>
          <a:xfrm>
            <a:off x="-42863" y="0"/>
            <a:ext cx="4658392" cy="6858000"/>
          </a:xfrm>
          <a:custGeom>
            <a:avLst/>
            <a:gdLst>
              <a:gd name="connsiteX0" fmla="*/ 0 w 4658392"/>
              <a:gd name="connsiteY0" fmla="*/ 0 h 6858000"/>
              <a:gd name="connsiteX1" fmla="*/ 4658392 w 4658392"/>
              <a:gd name="connsiteY1" fmla="*/ 0 h 6858000"/>
              <a:gd name="connsiteX2" fmla="*/ 2820797 w 4658392"/>
              <a:gd name="connsiteY2" fmla="*/ 6858000 h 6858000"/>
              <a:gd name="connsiteX3" fmla="*/ 0 w 4658392"/>
              <a:gd name="connsiteY3" fmla="*/ 6858000 h 6858000"/>
              <a:gd name="connsiteX4" fmla="*/ 0 w 4658392"/>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58392" h="6858000">
                <a:moveTo>
                  <a:pt x="0" y="0"/>
                </a:moveTo>
                <a:lnTo>
                  <a:pt x="4658392" y="0"/>
                </a:lnTo>
                <a:lnTo>
                  <a:pt x="2820797" y="6858000"/>
                </a:lnTo>
                <a:lnTo>
                  <a:pt x="0" y="6858000"/>
                </a:lnTo>
                <a:lnTo>
                  <a:pt x="0" y="0"/>
                </a:lnTo>
                <a:close/>
              </a:path>
            </a:pathLst>
          </a:cu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cxnSp>
        <p:nvCxnSpPr>
          <p:cNvPr id="8" name="Straight Connector 7">
            <a:extLst>
              <a:ext uri="{FF2B5EF4-FFF2-40B4-BE49-F238E27FC236}">
                <a16:creationId xmlns:a16="http://schemas.microsoft.com/office/drawing/2014/main" id="{E64FF31D-04D7-B1F4-53B1-AA4170602E03}"/>
              </a:ext>
              <a:ext uri="{C183D7F6-B498-43B3-948B-1728B52AA6E4}">
                <adec:decorative xmlns:adec="http://schemas.microsoft.com/office/drawing/2017/decorative" val="1"/>
              </a:ext>
            </a:extLst>
          </p:cNvPr>
          <p:cNvCxnSpPr>
            <a:cxnSpLocks/>
          </p:cNvCxnSpPr>
          <p:nvPr userDrawn="1"/>
        </p:nvCxnSpPr>
        <p:spPr>
          <a:xfrm flipH="1" flipV="1">
            <a:off x="-42863" y="5791200"/>
            <a:ext cx="6286501" cy="1066801"/>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9F040EF-92FF-AEA1-BBA6-A4B739E11945}"/>
              </a:ext>
              <a:ext uri="{C183D7F6-B498-43B3-948B-1728B52AA6E4}">
                <adec:decorative xmlns:adec="http://schemas.microsoft.com/office/drawing/2017/decorative" val="1"/>
              </a:ext>
            </a:extLst>
          </p:cNvPr>
          <p:cNvCxnSpPr>
            <a:cxnSpLocks/>
          </p:cNvCxnSpPr>
          <p:nvPr userDrawn="1"/>
        </p:nvCxnSpPr>
        <p:spPr>
          <a:xfrm flipH="1">
            <a:off x="0" y="0"/>
            <a:ext cx="3119718" cy="68580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CA59A84-C321-FDF9-555F-1FB322EBBC7B}"/>
              </a:ext>
              <a:ext uri="{C183D7F6-B498-43B3-948B-1728B52AA6E4}">
                <adec:decorative xmlns:adec="http://schemas.microsoft.com/office/drawing/2017/decorative" val="1"/>
              </a:ext>
            </a:extLst>
          </p:cNvPr>
          <p:cNvCxnSpPr>
            <a:cxnSpLocks/>
          </p:cNvCxnSpPr>
          <p:nvPr userDrawn="1"/>
        </p:nvCxnSpPr>
        <p:spPr>
          <a:xfrm flipH="1">
            <a:off x="0" y="0"/>
            <a:ext cx="903768" cy="65436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a:xfrm>
            <a:off x="838200" y="509286"/>
            <a:ext cx="3200400" cy="5617193"/>
          </a:xfrm>
        </p:spPr>
        <p:txBody>
          <a:bodyPr>
            <a:noAutofit/>
          </a:bodyPr>
          <a:lstStyle/>
          <a:p>
            <a:r>
              <a:rPr lang="en-US" dirty="0"/>
              <a:t>Click to add title</a:t>
            </a:r>
          </a:p>
        </p:txBody>
      </p:sp>
      <p:sp>
        <p:nvSpPr>
          <p:cNvPr id="3" name="Content Placeholder 2">
            <a:extLst>
              <a:ext uri="{FF2B5EF4-FFF2-40B4-BE49-F238E27FC236}">
                <a16:creationId xmlns:a16="http://schemas.microsoft.com/office/drawing/2014/main" id="{A772710C-A212-1B12-06CD-FA2A14F89D68}"/>
              </a:ext>
            </a:extLst>
          </p:cNvPr>
          <p:cNvSpPr>
            <a:spLocks noGrp="1"/>
          </p:cNvSpPr>
          <p:nvPr>
            <p:ph idx="1" hasCustomPrompt="1"/>
          </p:nvPr>
        </p:nvSpPr>
        <p:spPr>
          <a:xfrm>
            <a:off x="5023412" y="509286"/>
            <a:ext cx="4328932" cy="5617194"/>
          </a:xfrm>
        </p:spPr>
        <p:txBody>
          <a:bodyPr anchor="ctr" anchorCtr="0">
            <a:normAutofit/>
          </a:bodyPr>
          <a:lstStyle>
            <a:lvl1pPr marL="0" indent="0">
              <a:lnSpc>
                <a:spcPct val="150000"/>
              </a:lnSpc>
              <a:spcBef>
                <a:spcPts val="1000"/>
              </a:spcBef>
              <a:buNone/>
              <a:defRPr sz="1800"/>
            </a:lvl1pPr>
            <a:lvl2pPr marL="457200" indent="0">
              <a:lnSpc>
                <a:spcPct val="150000"/>
              </a:lnSpc>
              <a:spcBef>
                <a:spcPts val="1000"/>
              </a:spcBef>
              <a:buNone/>
              <a:defRPr sz="1600"/>
            </a:lvl2pPr>
            <a:lvl3pPr marL="914400" indent="0">
              <a:lnSpc>
                <a:spcPct val="150000"/>
              </a:lnSpc>
              <a:spcBef>
                <a:spcPts val="1000"/>
              </a:spcBef>
              <a:buNone/>
              <a:defRPr sz="1400"/>
            </a:lvl3pPr>
            <a:lvl4pPr marL="1371600" indent="0">
              <a:lnSpc>
                <a:spcPct val="150000"/>
              </a:lnSpc>
              <a:spcBef>
                <a:spcPts val="1000"/>
              </a:spcBef>
              <a:buNone/>
              <a:defRPr sz="1200"/>
            </a:lvl4pPr>
            <a:lvl5pPr marL="1828800" indent="0">
              <a:lnSpc>
                <a:spcPct val="150000"/>
              </a:lnSpc>
              <a:spcBef>
                <a:spcPts val="1000"/>
              </a:spcBef>
              <a:buNone/>
              <a:defRPr sz="12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Picture Placeholder 13">
            <a:extLst>
              <a:ext uri="{FF2B5EF4-FFF2-40B4-BE49-F238E27FC236}">
                <a16:creationId xmlns:a16="http://schemas.microsoft.com/office/drawing/2014/main" id="{760CD5A6-A0E4-A658-65B1-0D6C0533166A}"/>
              </a:ext>
            </a:extLst>
          </p:cNvPr>
          <p:cNvSpPr>
            <a:spLocks noGrp="1"/>
          </p:cNvSpPr>
          <p:nvPr>
            <p:ph type="pic" sz="quarter" idx="13"/>
          </p:nvPr>
        </p:nvSpPr>
        <p:spPr>
          <a:xfrm>
            <a:off x="9548813" y="-22860"/>
            <a:ext cx="2651760" cy="6903720"/>
          </a:xfrm>
        </p:spPr>
        <p:txBody>
          <a:bodyPr lIns="182880" tIns="274320" rIns="182880">
            <a:normAutofit/>
          </a:bodyPr>
          <a:lstStyle>
            <a:lvl1pPr marL="0" indent="0" algn="ctr">
              <a:buNone/>
              <a:defRPr sz="2000"/>
            </a:lvl1pPr>
          </a:lstStyle>
          <a:p>
            <a:r>
              <a:rPr lang="en-US"/>
              <a:t>Click icon to add picture</a:t>
            </a:r>
            <a:endParaRPr lang="en-US" dirty="0"/>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fld id="{D6D8061D-18C3-4F4F-85EF-561633F58754}" type="datetimeFigureOut">
              <a:rPr lang="en-US" smtClean="0"/>
              <a:t>8/31/2024</a:t>
            </a:fld>
            <a:endParaRPr lang="en-US"/>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422500566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 picture">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C6EC6AF9-CC07-5258-9160-8C6391530C61}"/>
              </a:ext>
              <a:ext uri="{C183D7F6-B498-43B3-948B-1728B52AA6E4}">
                <adec:decorative xmlns:adec="http://schemas.microsoft.com/office/drawing/2017/decorative" val="1"/>
              </a:ext>
            </a:extLst>
          </p:cNvPr>
          <p:cNvCxnSpPr>
            <a:cxnSpLocks/>
          </p:cNvCxnSpPr>
          <p:nvPr userDrawn="1"/>
        </p:nvCxnSpPr>
        <p:spPr>
          <a:xfrm flipH="1">
            <a:off x="0" y="0"/>
            <a:ext cx="3119718" cy="68580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3" name="Straight Connector 2">
            <a:extLst>
              <a:ext uri="{FF2B5EF4-FFF2-40B4-BE49-F238E27FC236}">
                <a16:creationId xmlns:a16="http://schemas.microsoft.com/office/drawing/2014/main" id="{5BC6DCCE-3025-75FB-9405-8D51DCD63D67}"/>
              </a:ext>
              <a:ext uri="{C183D7F6-B498-43B3-948B-1728B52AA6E4}">
                <adec:decorative xmlns:adec="http://schemas.microsoft.com/office/drawing/2017/decorative" val="1"/>
              </a:ext>
            </a:extLst>
          </p:cNvPr>
          <p:cNvCxnSpPr>
            <a:cxnSpLocks/>
          </p:cNvCxnSpPr>
          <p:nvPr userDrawn="1"/>
        </p:nvCxnSpPr>
        <p:spPr>
          <a:xfrm flipH="1" flipV="1">
            <a:off x="10781554" y="0"/>
            <a:ext cx="1410446" cy="425834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7516CCC3-736F-49AC-F079-9A090DAA816E}"/>
              </a:ext>
              <a:ext uri="{C183D7F6-B498-43B3-948B-1728B52AA6E4}">
                <adec:decorative xmlns:adec="http://schemas.microsoft.com/office/drawing/2017/decorative" val="1"/>
              </a:ext>
            </a:extLst>
          </p:cNvPr>
          <p:cNvCxnSpPr>
            <a:cxnSpLocks/>
          </p:cNvCxnSpPr>
          <p:nvPr userDrawn="1"/>
        </p:nvCxnSpPr>
        <p:spPr>
          <a:xfrm flipH="1" flipV="1">
            <a:off x="6529388" y="-4763"/>
            <a:ext cx="5662612" cy="9319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3BF578A-ADDB-6713-E5AD-0FF27EDC2E5E}"/>
              </a:ext>
              <a:ext uri="{C183D7F6-B498-43B3-948B-1728B52AA6E4}">
                <adec:decorative xmlns:adec="http://schemas.microsoft.com/office/drawing/2017/decorative" val="1"/>
              </a:ext>
            </a:extLst>
          </p:cNvPr>
          <p:cNvCxnSpPr>
            <a:cxnSpLocks/>
          </p:cNvCxnSpPr>
          <p:nvPr userDrawn="1"/>
        </p:nvCxnSpPr>
        <p:spPr>
          <a:xfrm flipH="1">
            <a:off x="0" y="0"/>
            <a:ext cx="903768" cy="65436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076C4EAC-BBDE-1963-BD72-3BD2A47DC59C}"/>
              </a:ext>
            </a:extLst>
          </p:cNvPr>
          <p:cNvSpPr>
            <a:spLocks noGrp="1"/>
          </p:cNvSpPr>
          <p:nvPr>
            <p:ph type="ctrTitle" hasCustomPrompt="1"/>
          </p:nvPr>
        </p:nvSpPr>
        <p:spPr>
          <a:xfrm>
            <a:off x="1524000" y="743671"/>
            <a:ext cx="9144000" cy="3361254"/>
          </a:xfrm>
        </p:spPr>
        <p:txBody>
          <a:bodyPr anchor="b">
            <a:noAutofit/>
          </a:bodyPr>
          <a:lstStyle>
            <a:lvl1pPr algn="ctr">
              <a:defRPr sz="4400"/>
            </a:lvl1pPr>
          </a:lstStyle>
          <a:p>
            <a:r>
              <a:rPr lang="en-US" dirty="0"/>
              <a:t>Click to add title</a:t>
            </a:r>
          </a:p>
        </p:txBody>
      </p:sp>
      <p:sp>
        <p:nvSpPr>
          <p:cNvPr id="8" name="Picture Placeholder 7">
            <a:extLst>
              <a:ext uri="{FF2B5EF4-FFF2-40B4-BE49-F238E27FC236}">
                <a16:creationId xmlns:a16="http://schemas.microsoft.com/office/drawing/2014/main" id="{E592AF4F-2F83-7005-B3AC-6FCC7FB19140}"/>
              </a:ext>
            </a:extLst>
          </p:cNvPr>
          <p:cNvSpPr>
            <a:spLocks noGrp="1"/>
          </p:cNvSpPr>
          <p:nvPr>
            <p:ph type="pic" sz="quarter" idx="13"/>
          </p:nvPr>
        </p:nvSpPr>
        <p:spPr>
          <a:xfrm>
            <a:off x="-7620" y="4766434"/>
            <a:ext cx="12207240" cy="2121408"/>
          </a:xfrm>
        </p:spPr>
        <p:txBody>
          <a:bodyPr>
            <a:noAutofit/>
          </a:bodyPr>
          <a:lstStyle>
            <a:lvl1pPr marL="0" indent="0" algn="ctr">
              <a:buNone/>
              <a:defRPr sz="2000"/>
            </a:lvl1pPr>
          </a:lstStyle>
          <a:p>
            <a:r>
              <a:rPr lang="en-US"/>
              <a:t>Click icon to add picture</a:t>
            </a:r>
            <a:endParaRPr lang="en-US" dirty="0"/>
          </a:p>
        </p:txBody>
      </p:sp>
    </p:spTree>
    <p:extLst>
      <p:ext uri="{BB962C8B-B14F-4D97-AF65-F5344CB8AC3E}">
        <p14:creationId xmlns:p14="http://schemas.microsoft.com/office/powerpoint/2010/main" val="405652856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 + subtitle + picture">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83CF0EA4-D201-44E7-3558-D05CB4233ECE}"/>
              </a:ext>
              <a:ext uri="{C183D7F6-B498-43B3-948B-1728B52AA6E4}">
                <adec:decorative xmlns:adec="http://schemas.microsoft.com/office/drawing/2017/decorative" val="1"/>
              </a:ext>
            </a:extLst>
          </p:cNvPr>
          <p:cNvCxnSpPr>
            <a:cxnSpLocks/>
          </p:cNvCxnSpPr>
          <p:nvPr userDrawn="1"/>
        </p:nvCxnSpPr>
        <p:spPr>
          <a:xfrm flipH="1">
            <a:off x="0" y="0"/>
            <a:ext cx="3119718" cy="68580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7A643EA3-ACAA-539C-A041-266A895A2B1C}"/>
              </a:ext>
            </a:extLst>
          </p:cNvPr>
          <p:cNvCxnSpPr>
            <a:cxnSpLocks/>
          </p:cNvCxnSpPr>
          <p:nvPr userDrawn="1"/>
        </p:nvCxnSpPr>
        <p:spPr>
          <a:xfrm flipH="1" flipV="1">
            <a:off x="-42863" y="5791200"/>
            <a:ext cx="6286501" cy="1066801"/>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1681E18B-2347-8DB6-2A7F-3EAC100A4129}"/>
              </a:ext>
              <a:ext uri="{C183D7F6-B498-43B3-948B-1728B52AA6E4}">
                <adec:decorative xmlns:adec="http://schemas.microsoft.com/office/drawing/2017/decorative" val="1"/>
              </a:ext>
            </a:extLst>
          </p:cNvPr>
          <p:cNvCxnSpPr>
            <a:cxnSpLocks/>
          </p:cNvCxnSpPr>
          <p:nvPr userDrawn="1"/>
        </p:nvCxnSpPr>
        <p:spPr>
          <a:xfrm flipH="1">
            <a:off x="0" y="0"/>
            <a:ext cx="903768" cy="65436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32772C41-A024-2F33-1F04-21E003FA7291}"/>
              </a:ext>
            </a:extLst>
          </p:cNvPr>
          <p:cNvSpPr>
            <a:spLocks noGrp="1"/>
          </p:cNvSpPr>
          <p:nvPr>
            <p:ph type="ctrTitle"/>
          </p:nvPr>
        </p:nvSpPr>
        <p:spPr>
          <a:xfrm>
            <a:off x="1215072" y="528320"/>
            <a:ext cx="5028566" cy="3354992"/>
          </a:xfrm>
        </p:spPr>
        <p:txBody>
          <a:bodyPr anchor="b">
            <a:noAutofit/>
          </a:bodyPr>
          <a:lstStyle>
            <a:lvl1pPr algn="l">
              <a:defRPr sz="4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473BC2DF-9C2A-052C-AD2C-0A8ABAA50374}"/>
              </a:ext>
            </a:extLst>
          </p:cNvPr>
          <p:cNvSpPr>
            <a:spLocks noGrp="1"/>
          </p:cNvSpPr>
          <p:nvPr>
            <p:ph type="subTitle" idx="1" hasCustomPrompt="1"/>
          </p:nvPr>
        </p:nvSpPr>
        <p:spPr>
          <a:xfrm>
            <a:off x="1215072" y="4027992"/>
            <a:ext cx="5028565" cy="1894972"/>
          </a:xfrm>
        </p:spPr>
        <p:txBody>
          <a:bodyPr>
            <a:noAutofit/>
          </a:bodyPr>
          <a:lstStyle>
            <a:lvl1pPr marL="0" indent="0" algn="l">
              <a:buNone/>
              <a:defRPr sz="1800" b="1" cap="all" baseline="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7" name="Picture Placeholder 7">
            <a:extLst>
              <a:ext uri="{FF2B5EF4-FFF2-40B4-BE49-F238E27FC236}">
                <a16:creationId xmlns:a16="http://schemas.microsoft.com/office/drawing/2014/main" id="{AA872EE9-FDFB-95A7-3547-DCAA0B51FE21}"/>
              </a:ext>
            </a:extLst>
          </p:cNvPr>
          <p:cNvSpPr>
            <a:spLocks noGrp="1"/>
          </p:cNvSpPr>
          <p:nvPr>
            <p:ph type="pic" sz="quarter" idx="13"/>
          </p:nvPr>
        </p:nvSpPr>
        <p:spPr>
          <a:xfrm>
            <a:off x="7257326" y="-11576"/>
            <a:ext cx="4946249" cy="6903720"/>
          </a:xfrm>
          <a:custGeom>
            <a:avLst/>
            <a:gdLst>
              <a:gd name="connsiteX0" fmla="*/ 0 w 4977139"/>
              <a:gd name="connsiteY0" fmla="*/ 0 h 6858000"/>
              <a:gd name="connsiteX1" fmla="*/ 4977139 w 4977139"/>
              <a:gd name="connsiteY1" fmla="*/ 0 h 6858000"/>
              <a:gd name="connsiteX2" fmla="*/ 4977139 w 4977139"/>
              <a:gd name="connsiteY2" fmla="*/ 6858000 h 6858000"/>
              <a:gd name="connsiteX3" fmla="*/ 0 w 4977139"/>
              <a:gd name="connsiteY3" fmla="*/ 6858000 h 6858000"/>
              <a:gd name="connsiteX4" fmla="*/ 0 w 4977139"/>
              <a:gd name="connsiteY4" fmla="*/ 0 h 6858000"/>
              <a:gd name="connsiteX0" fmla="*/ 0 w 4977139"/>
              <a:gd name="connsiteY0" fmla="*/ 0 h 6892724"/>
              <a:gd name="connsiteX1" fmla="*/ 4977139 w 4977139"/>
              <a:gd name="connsiteY1" fmla="*/ 0 h 6892724"/>
              <a:gd name="connsiteX2" fmla="*/ 4977139 w 4977139"/>
              <a:gd name="connsiteY2" fmla="*/ 6858000 h 6892724"/>
              <a:gd name="connsiteX3" fmla="*/ 1863524 w 4977139"/>
              <a:gd name="connsiteY3" fmla="*/ 6892724 h 6892724"/>
              <a:gd name="connsiteX4" fmla="*/ 0 w 4977139"/>
              <a:gd name="connsiteY4" fmla="*/ 0 h 6892724"/>
              <a:gd name="connsiteX0" fmla="*/ 0 w 4977139"/>
              <a:gd name="connsiteY0" fmla="*/ 0 h 6892724"/>
              <a:gd name="connsiteX1" fmla="*/ 4977139 w 4977139"/>
              <a:gd name="connsiteY1" fmla="*/ 0 h 6892724"/>
              <a:gd name="connsiteX2" fmla="*/ 4977139 w 4977139"/>
              <a:gd name="connsiteY2" fmla="*/ 6892724 h 6892724"/>
              <a:gd name="connsiteX3" fmla="*/ 1863524 w 4977139"/>
              <a:gd name="connsiteY3" fmla="*/ 6892724 h 6892724"/>
              <a:gd name="connsiteX4" fmla="*/ 0 w 4977139"/>
              <a:gd name="connsiteY4" fmla="*/ 0 h 68927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77139" h="6892724">
                <a:moveTo>
                  <a:pt x="0" y="0"/>
                </a:moveTo>
                <a:lnTo>
                  <a:pt x="4977139" y="0"/>
                </a:lnTo>
                <a:lnTo>
                  <a:pt x="4977139" y="6892724"/>
                </a:lnTo>
                <a:lnTo>
                  <a:pt x="1863524" y="6892724"/>
                </a:lnTo>
                <a:lnTo>
                  <a:pt x="0" y="0"/>
                </a:lnTo>
                <a:close/>
              </a:path>
            </a:pathLst>
          </a:custGeom>
        </p:spPr>
        <p:txBody>
          <a:bodyPr tIns="274320" rIns="274320">
            <a:normAutofit/>
          </a:bodyPr>
          <a:lstStyle>
            <a:lvl1pPr marL="0" indent="0" algn="r">
              <a:buNone/>
              <a:defRPr sz="2000"/>
            </a:lvl1pPr>
          </a:lstStyle>
          <a:p>
            <a:r>
              <a:rPr lang="en-US"/>
              <a:t>Click icon to add picture</a:t>
            </a:r>
            <a:endParaRPr lang="en-US" dirty="0"/>
          </a:p>
        </p:txBody>
      </p:sp>
    </p:spTree>
    <p:extLst>
      <p:ext uri="{BB962C8B-B14F-4D97-AF65-F5344CB8AC3E}">
        <p14:creationId xmlns:p14="http://schemas.microsoft.com/office/powerpoint/2010/main" val="26093785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wo Content 1">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59E49FCE-658C-FF5A-6405-3D10F1AC1B06}"/>
              </a:ext>
              <a:ext uri="{C183D7F6-B498-43B3-948B-1728B52AA6E4}">
                <adec:decorative xmlns:adec="http://schemas.microsoft.com/office/drawing/2017/decorative" val="1"/>
              </a:ext>
            </a:extLst>
          </p:cNvPr>
          <p:cNvCxnSpPr>
            <a:cxnSpLocks/>
          </p:cNvCxnSpPr>
          <p:nvPr userDrawn="1"/>
        </p:nvCxnSpPr>
        <p:spPr>
          <a:xfrm flipH="1">
            <a:off x="0" y="0"/>
            <a:ext cx="3119718" cy="68580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F903C516-D418-5E3E-1E4E-1DF8464338FE}"/>
              </a:ext>
              <a:ext uri="{C183D7F6-B498-43B3-948B-1728B52AA6E4}">
                <adec:decorative xmlns:adec="http://schemas.microsoft.com/office/drawing/2017/decorative" val="1"/>
              </a:ext>
            </a:extLst>
          </p:cNvPr>
          <p:cNvCxnSpPr>
            <a:cxnSpLocks/>
          </p:cNvCxnSpPr>
          <p:nvPr userDrawn="1"/>
        </p:nvCxnSpPr>
        <p:spPr>
          <a:xfrm flipH="1">
            <a:off x="0" y="0"/>
            <a:ext cx="903768" cy="65436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D7BF5B15-0E8A-A82C-6E9C-FCF3FBAAD468}"/>
              </a:ext>
              <a:ext uri="{C183D7F6-B498-43B3-948B-1728B52AA6E4}">
                <adec:decorative xmlns:adec="http://schemas.microsoft.com/office/drawing/2017/decorative" val="1"/>
              </a:ext>
            </a:extLst>
          </p:cNvPr>
          <p:cNvCxnSpPr>
            <a:cxnSpLocks/>
          </p:cNvCxnSpPr>
          <p:nvPr userDrawn="1"/>
        </p:nvCxnSpPr>
        <p:spPr>
          <a:xfrm flipH="1" flipV="1">
            <a:off x="-42863" y="5791200"/>
            <a:ext cx="6286501" cy="1066801"/>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354B33CA-9490-C8E1-FE4F-06367AF2921F}"/>
              </a:ext>
              <a:ext uri="{C183D7F6-B498-43B3-948B-1728B52AA6E4}">
                <adec:decorative xmlns:adec="http://schemas.microsoft.com/office/drawing/2017/decorative" val="1"/>
              </a:ext>
            </a:extLst>
          </p:cNvPr>
          <p:cNvCxnSpPr>
            <a:cxnSpLocks/>
          </p:cNvCxnSpPr>
          <p:nvPr userDrawn="1"/>
        </p:nvCxnSpPr>
        <p:spPr>
          <a:xfrm flipH="1">
            <a:off x="8462964" y="5848350"/>
            <a:ext cx="3729036" cy="100965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586824F-3198-FE44-5A4A-70312048DAF9}"/>
              </a:ext>
              <a:ext uri="{C183D7F6-B498-43B3-948B-1728B52AA6E4}">
                <adec:decorative xmlns:adec="http://schemas.microsoft.com/office/drawing/2017/decorative" val="1"/>
              </a:ext>
            </a:extLst>
          </p:cNvPr>
          <p:cNvCxnSpPr>
            <a:cxnSpLocks/>
          </p:cNvCxnSpPr>
          <p:nvPr userDrawn="1"/>
        </p:nvCxnSpPr>
        <p:spPr>
          <a:xfrm flipH="1">
            <a:off x="11543158" y="1647825"/>
            <a:ext cx="648842" cy="52101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5058CD71-6E97-B6A9-11B6-867ED408DEE2}"/>
              </a:ext>
              <a:ext uri="{C183D7F6-B498-43B3-948B-1728B52AA6E4}">
                <adec:decorative xmlns:adec="http://schemas.microsoft.com/office/drawing/2017/decorative" val="1"/>
              </a:ext>
            </a:extLst>
          </p:cNvPr>
          <p:cNvCxnSpPr>
            <a:cxnSpLocks/>
          </p:cNvCxnSpPr>
          <p:nvPr userDrawn="1"/>
        </p:nvCxnSpPr>
        <p:spPr>
          <a:xfrm flipH="1" flipV="1">
            <a:off x="10781554" y="0"/>
            <a:ext cx="1410446" cy="425834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1E9FDAA6-BDE8-D6C3-17CD-F87BFB54F54A}"/>
              </a:ext>
              <a:ext uri="{C183D7F6-B498-43B3-948B-1728B52AA6E4}">
                <adec:decorative xmlns:adec="http://schemas.microsoft.com/office/drawing/2017/decorative" val="1"/>
              </a:ext>
            </a:extLst>
          </p:cNvPr>
          <p:cNvCxnSpPr>
            <a:cxnSpLocks/>
          </p:cNvCxnSpPr>
          <p:nvPr userDrawn="1"/>
        </p:nvCxnSpPr>
        <p:spPr>
          <a:xfrm flipH="1" flipV="1">
            <a:off x="6529388" y="-4763"/>
            <a:ext cx="5662612" cy="9319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p:txBody>
          <a:bodyPr anchor="b" anchorCtr="0">
            <a:noAutofit/>
          </a:bodyPr>
          <a:lstStyle>
            <a:lvl1pPr>
              <a:defRPr sz="3600"/>
            </a:lvl1pPr>
          </a:lstStyle>
          <a:p>
            <a:r>
              <a:rPr lang="en-US" dirty="0"/>
              <a:t>Click to add title</a:t>
            </a:r>
          </a:p>
        </p:txBody>
      </p:sp>
      <p:sp>
        <p:nvSpPr>
          <p:cNvPr id="17" name="Content Placeholder 3">
            <a:extLst>
              <a:ext uri="{FF2B5EF4-FFF2-40B4-BE49-F238E27FC236}">
                <a16:creationId xmlns:a16="http://schemas.microsoft.com/office/drawing/2014/main" id="{42A0738D-E9A9-14B7-4739-62E402B0C2DF}"/>
              </a:ext>
            </a:extLst>
          </p:cNvPr>
          <p:cNvSpPr>
            <a:spLocks noGrp="1"/>
          </p:cNvSpPr>
          <p:nvPr>
            <p:ph sz="half" idx="14" hasCustomPrompt="1"/>
          </p:nvPr>
        </p:nvSpPr>
        <p:spPr>
          <a:xfrm>
            <a:off x="834961" y="2032663"/>
            <a:ext cx="4463005" cy="4067492"/>
          </a:xfrm>
        </p:spPr>
        <p:txBody>
          <a:bodyPr>
            <a:normAutofit/>
          </a:bodyPr>
          <a:lstStyle>
            <a:lvl1pPr marL="0" indent="0">
              <a:spcBef>
                <a:spcPts val="1000"/>
              </a:spcBef>
              <a:spcAft>
                <a:spcPts val="500"/>
              </a:spcAft>
              <a:buNone/>
              <a:defRPr sz="1800"/>
            </a:lvl1pPr>
            <a:lvl2pPr marL="0">
              <a:spcBef>
                <a:spcPts val="1000"/>
              </a:spcBef>
              <a:spcAft>
                <a:spcPts val="500"/>
              </a:spcAft>
              <a:defRPr sz="1800"/>
            </a:lvl2pPr>
            <a:lvl3pPr marL="457200">
              <a:spcBef>
                <a:spcPts val="1000"/>
              </a:spcBef>
              <a:spcAft>
                <a:spcPts val="500"/>
              </a:spcAft>
              <a:defRPr sz="1800"/>
            </a:lvl3pPr>
            <a:lvl4pPr marL="685800">
              <a:spcBef>
                <a:spcPts val="1000"/>
              </a:spcBef>
              <a:spcAft>
                <a:spcPts val="500"/>
              </a:spcAft>
              <a:defRPr sz="1800"/>
            </a:lvl4pPr>
            <a:lvl5pPr marL="914400">
              <a:spcBef>
                <a:spcPts val="1000"/>
              </a:spcBef>
              <a:spcAft>
                <a:spcPts val="500"/>
              </a:spcAft>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3">
            <a:extLst>
              <a:ext uri="{FF2B5EF4-FFF2-40B4-BE49-F238E27FC236}">
                <a16:creationId xmlns:a16="http://schemas.microsoft.com/office/drawing/2014/main" id="{A766D4CB-8BCE-C6EE-EF57-A8A819EBD366}"/>
              </a:ext>
            </a:extLst>
          </p:cNvPr>
          <p:cNvSpPr>
            <a:spLocks noGrp="1"/>
          </p:cNvSpPr>
          <p:nvPr>
            <p:ph sz="half" idx="13" hasCustomPrompt="1"/>
          </p:nvPr>
        </p:nvSpPr>
        <p:spPr>
          <a:xfrm>
            <a:off x="6141720" y="2032663"/>
            <a:ext cx="5212080" cy="4067492"/>
          </a:xfrm>
        </p:spPr>
        <p:txBody>
          <a:bodyPr>
            <a:normAutofit/>
          </a:bodyPr>
          <a:lstStyle>
            <a:lvl1pPr marL="0" indent="0">
              <a:spcBef>
                <a:spcPts val="1000"/>
              </a:spcBef>
              <a:spcAft>
                <a:spcPts val="500"/>
              </a:spcAft>
              <a:buNone/>
              <a:defRPr sz="1800"/>
            </a:lvl1pPr>
            <a:lvl2pPr marL="0">
              <a:spcBef>
                <a:spcPts val="1000"/>
              </a:spcBef>
              <a:spcAft>
                <a:spcPts val="500"/>
              </a:spcAft>
              <a:defRPr sz="1800"/>
            </a:lvl2pPr>
            <a:lvl3pPr marL="457200">
              <a:spcBef>
                <a:spcPts val="1000"/>
              </a:spcBef>
              <a:spcAft>
                <a:spcPts val="500"/>
              </a:spcAft>
              <a:defRPr sz="1800"/>
            </a:lvl3pPr>
            <a:lvl4pPr marL="685800">
              <a:spcBef>
                <a:spcPts val="1000"/>
              </a:spcBef>
              <a:spcAft>
                <a:spcPts val="500"/>
              </a:spcAft>
              <a:defRPr sz="1800"/>
            </a:lvl4pPr>
            <a:lvl5pPr marL="914400">
              <a:spcBef>
                <a:spcPts val="1000"/>
              </a:spcBef>
              <a:spcAft>
                <a:spcPts val="500"/>
              </a:spcAft>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8/31/2024</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86675664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wo Content 2">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FDD9208B-0FD2-A7E3-5202-0F18392AE4FA}"/>
              </a:ext>
              <a:ext uri="{C183D7F6-B498-43B3-948B-1728B52AA6E4}">
                <adec:decorative xmlns:adec="http://schemas.microsoft.com/office/drawing/2017/decorative" val="1"/>
              </a:ext>
            </a:extLst>
          </p:cNvPr>
          <p:cNvCxnSpPr>
            <a:cxnSpLocks/>
          </p:cNvCxnSpPr>
          <p:nvPr userDrawn="1"/>
        </p:nvCxnSpPr>
        <p:spPr>
          <a:xfrm flipH="1">
            <a:off x="0" y="0"/>
            <a:ext cx="3119718" cy="68580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004010E2-9C6F-C582-1E3A-F5D43D0FFBBC}"/>
              </a:ext>
              <a:ext uri="{C183D7F6-B498-43B3-948B-1728B52AA6E4}">
                <adec:decorative xmlns:adec="http://schemas.microsoft.com/office/drawing/2017/decorative" val="1"/>
              </a:ext>
            </a:extLst>
          </p:cNvPr>
          <p:cNvCxnSpPr>
            <a:cxnSpLocks/>
          </p:cNvCxnSpPr>
          <p:nvPr userDrawn="1"/>
        </p:nvCxnSpPr>
        <p:spPr>
          <a:xfrm flipH="1">
            <a:off x="0" y="0"/>
            <a:ext cx="903768" cy="65436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3D2B8AF-94DE-C211-EAE7-0971C111BEAD}"/>
              </a:ext>
              <a:ext uri="{C183D7F6-B498-43B3-948B-1728B52AA6E4}">
                <adec:decorative xmlns:adec="http://schemas.microsoft.com/office/drawing/2017/decorative" val="1"/>
              </a:ext>
            </a:extLst>
          </p:cNvPr>
          <p:cNvCxnSpPr>
            <a:cxnSpLocks/>
          </p:cNvCxnSpPr>
          <p:nvPr userDrawn="1"/>
        </p:nvCxnSpPr>
        <p:spPr>
          <a:xfrm flipH="1" flipV="1">
            <a:off x="-42863" y="5791200"/>
            <a:ext cx="6286501" cy="1066801"/>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247A2AC-F284-077E-9A14-EB7D1DE62745}"/>
              </a:ext>
              <a:ext uri="{C183D7F6-B498-43B3-948B-1728B52AA6E4}">
                <adec:decorative xmlns:adec="http://schemas.microsoft.com/office/drawing/2017/decorative" val="1"/>
              </a:ext>
            </a:extLst>
          </p:cNvPr>
          <p:cNvCxnSpPr>
            <a:cxnSpLocks/>
          </p:cNvCxnSpPr>
          <p:nvPr userDrawn="1"/>
        </p:nvCxnSpPr>
        <p:spPr>
          <a:xfrm flipH="1">
            <a:off x="8462964" y="5848350"/>
            <a:ext cx="3729036" cy="100965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0E91F1F-5151-2442-2B89-CE0AB1178507}"/>
              </a:ext>
              <a:ext uri="{C183D7F6-B498-43B3-948B-1728B52AA6E4}">
                <adec:decorative xmlns:adec="http://schemas.microsoft.com/office/drawing/2017/decorative" val="1"/>
              </a:ext>
            </a:extLst>
          </p:cNvPr>
          <p:cNvCxnSpPr>
            <a:cxnSpLocks/>
          </p:cNvCxnSpPr>
          <p:nvPr userDrawn="1"/>
        </p:nvCxnSpPr>
        <p:spPr>
          <a:xfrm flipH="1">
            <a:off x="11543158" y="1647825"/>
            <a:ext cx="648842" cy="52101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3FBD82AC-3C5B-819E-E0FF-157D74B840BC}"/>
              </a:ext>
              <a:ext uri="{C183D7F6-B498-43B3-948B-1728B52AA6E4}">
                <adec:decorative xmlns:adec="http://schemas.microsoft.com/office/drawing/2017/decorative" val="1"/>
              </a:ext>
            </a:extLst>
          </p:cNvPr>
          <p:cNvCxnSpPr>
            <a:cxnSpLocks/>
          </p:cNvCxnSpPr>
          <p:nvPr userDrawn="1"/>
        </p:nvCxnSpPr>
        <p:spPr>
          <a:xfrm flipH="1" flipV="1">
            <a:off x="10781554" y="0"/>
            <a:ext cx="1410446" cy="425834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F299648-2E6E-FA0D-85E4-8884BE34A008}"/>
              </a:ext>
              <a:ext uri="{C183D7F6-B498-43B3-948B-1728B52AA6E4}">
                <adec:decorative xmlns:adec="http://schemas.microsoft.com/office/drawing/2017/decorative" val="1"/>
              </a:ext>
            </a:extLst>
          </p:cNvPr>
          <p:cNvCxnSpPr>
            <a:cxnSpLocks/>
          </p:cNvCxnSpPr>
          <p:nvPr userDrawn="1"/>
        </p:nvCxnSpPr>
        <p:spPr>
          <a:xfrm flipH="1" flipV="1">
            <a:off x="6529388" y="-4763"/>
            <a:ext cx="5662612" cy="9319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p:txBody>
          <a:bodyPr anchor="b" anchorCtr="0">
            <a:noAutofit/>
          </a:bodyPr>
          <a:lstStyle>
            <a:lvl1pPr>
              <a:defRPr sz="3600"/>
            </a:lvl1pPr>
          </a:lstStyle>
          <a:p>
            <a:r>
              <a:rPr lang="en-US" dirty="0"/>
              <a:t>Click to add title</a:t>
            </a:r>
          </a:p>
        </p:txBody>
      </p:sp>
      <p:sp>
        <p:nvSpPr>
          <p:cNvPr id="17" name="Content Placeholder 3">
            <a:extLst>
              <a:ext uri="{FF2B5EF4-FFF2-40B4-BE49-F238E27FC236}">
                <a16:creationId xmlns:a16="http://schemas.microsoft.com/office/drawing/2014/main" id="{07BD0263-5D42-E696-F170-1F9CF5FF2A74}"/>
              </a:ext>
            </a:extLst>
          </p:cNvPr>
          <p:cNvSpPr>
            <a:spLocks noGrp="1"/>
          </p:cNvSpPr>
          <p:nvPr>
            <p:ph sz="half" idx="15" hasCustomPrompt="1"/>
          </p:nvPr>
        </p:nvSpPr>
        <p:spPr>
          <a:xfrm>
            <a:off x="838199" y="2078963"/>
            <a:ext cx="3435628" cy="4067492"/>
          </a:xfrm>
        </p:spPr>
        <p:txBody>
          <a:bodyPr>
            <a:normAutofit/>
          </a:bodyPr>
          <a:lstStyle>
            <a:lvl1pPr marL="457200" indent="-457200">
              <a:spcBef>
                <a:spcPts val="1000"/>
              </a:spcBef>
              <a:spcAft>
                <a:spcPts val="500"/>
              </a:spcAft>
              <a:buFont typeface="+mj-lt"/>
              <a:buAutoNum type="arabicPeriod"/>
              <a:defRPr sz="1800"/>
            </a:lvl1pPr>
            <a:lvl2pPr marL="914400" indent="-457200">
              <a:spcBef>
                <a:spcPts val="1000"/>
              </a:spcBef>
              <a:spcAft>
                <a:spcPts val="500"/>
              </a:spcAft>
              <a:buFont typeface="+mj-lt"/>
              <a:buAutoNum type="alphaLcPeriod"/>
              <a:defRPr sz="1800"/>
            </a:lvl2pPr>
            <a:lvl3pPr marL="1371600" indent="-457200">
              <a:spcBef>
                <a:spcPts val="1000"/>
              </a:spcBef>
              <a:spcAft>
                <a:spcPts val="500"/>
              </a:spcAft>
              <a:buFont typeface="+mj-lt"/>
              <a:buAutoNum type="arabicParenR"/>
              <a:defRPr sz="1800"/>
            </a:lvl3pPr>
            <a:lvl4pPr marL="1828800" indent="-457200">
              <a:spcBef>
                <a:spcPts val="1000"/>
              </a:spcBef>
              <a:spcAft>
                <a:spcPts val="500"/>
              </a:spcAft>
              <a:buFont typeface="+mj-lt"/>
              <a:buAutoNum type="alphaLcParenR"/>
              <a:defRPr sz="1800"/>
            </a:lvl4pPr>
            <a:lvl5pPr marL="2228850" indent="-457200">
              <a:spcBef>
                <a:spcPts val="1000"/>
              </a:spcBef>
              <a:spcAft>
                <a:spcPts val="500"/>
              </a:spcAft>
              <a:buFont typeface="+mj-lt"/>
              <a:buAutoNum type="romanLcPeriod"/>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3">
            <a:extLst>
              <a:ext uri="{FF2B5EF4-FFF2-40B4-BE49-F238E27FC236}">
                <a16:creationId xmlns:a16="http://schemas.microsoft.com/office/drawing/2014/main" id="{1BEE7174-135F-6F9F-11B9-3C3F2F9CDEAA}"/>
              </a:ext>
            </a:extLst>
          </p:cNvPr>
          <p:cNvSpPr>
            <a:spLocks noGrp="1"/>
          </p:cNvSpPr>
          <p:nvPr>
            <p:ph sz="half" idx="14" hasCustomPrompt="1"/>
          </p:nvPr>
        </p:nvSpPr>
        <p:spPr>
          <a:xfrm>
            <a:off x="4965539" y="2087315"/>
            <a:ext cx="6007261" cy="4067492"/>
          </a:xfrm>
        </p:spPr>
        <p:txBody>
          <a:bodyPr>
            <a:normAutofit/>
          </a:bodyPr>
          <a:lstStyle>
            <a:lvl1pPr marL="0" indent="0">
              <a:spcBef>
                <a:spcPts val="1000"/>
              </a:spcBef>
              <a:spcAft>
                <a:spcPts val="0"/>
              </a:spcAft>
              <a:buNone/>
              <a:defRPr sz="1800"/>
            </a:lvl1pPr>
            <a:lvl2pPr marL="0">
              <a:spcBef>
                <a:spcPts val="1000"/>
              </a:spcBef>
              <a:spcAft>
                <a:spcPts val="500"/>
              </a:spcAft>
              <a:defRPr sz="1800"/>
            </a:lvl2pPr>
            <a:lvl3pPr marL="457200">
              <a:spcBef>
                <a:spcPts val="1000"/>
              </a:spcBef>
              <a:spcAft>
                <a:spcPts val="500"/>
              </a:spcAft>
              <a:defRPr sz="1800"/>
            </a:lvl3pPr>
            <a:lvl4pPr marL="685800">
              <a:spcBef>
                <a:spcPts val="1000"/>
              </a:spcBef>
              <a:spcAft>
                <a:spcPts val="500"/>
              </a:spcAft>
              <a:defRPr sz="1800"/>
            </a:lvl4pPr>
            <a:lvl5pPr marL="914400">
              <a:spcBef>
                <a:spcPts val="1000"/>
              </a:spcBef>
              <a:spcAft>
                <a:spcPts val="500"/>
              </a:spcAft>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8/31/2024</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425204642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Content + table">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BC45A11E-9896-BD8B-8CC6-A79C124D89BC}"/>
              </a:ext>
              <a:ext uri="{C183D7F6-B498-43B3-948B-1728B52AA6E4}">
                <adec:decorative xmlns:adec="http://schemas.microsoft.com/office/drawing/2017/decorative" val="1"/>
              </a:ext>
            </a:extLst>
          </p:cNvPr>
          <p:cNvCxnSpPr>
            <a:cxnSpLocks/>
          </p:cNvCxnSpPr>
          <p:nvPr userDrawn="1"/>
        </p:nvCxnSpPr>
        <p:spPr>
          <a:xfrm flipH="1">
            <a:off x="0" y="11575"/>
            <a:ext cx="3119718" cy="68580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B386022B-53D6-6CE0-2093-873FC64A5D34}"/>
              </a:ext>
              <a:ext uri="{C183D7F6-B498-43B3-948B-1728B52AA6E4}">
                <adec:decorative xmlns:adec="http://schemas.microsoft.com/office/drawing/2017/decorative" val="1"/>
              </a:ext>
            </a:extLst>
          </p:cNvPr>
          <p:cNvCxnSpPr>
            <a:cxnSpLocks/>
          </p:cNvCxnSpPr>
          <p:nvPr userDrawn="1"/>
        </p:nvCxnSpPr>
        <p:spPr>
          <a:xfrm flipH="1">
            <a:off x="0" y="11575"/>
            <a:ext cx="903768" cy="65436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0BD4BD8F-684C-A145-3376-9E69B0E5BEE5}"/>
              </a:ext>
              <a:ext uri="{C183D7F6-B498-43B3-948B-1728B52AA6E4}">
                <adec:decorative xmlns:adec="http://schemas.microsoft.com/office/drawing/2017/decorative" val="1"/>
              </a:ext>
            </a:extLst>
          </p:cNvPr>
          <p:cNvCxnSpPr>
            <a:cxnSpLocks/>
          </p:cNvCxnSpPr>
          <p:nvPr userDrawn="1"/>
        </p:nvCxnSpPr>
        <p:spPr>
          <a:xfrm flipH="1" flipV="1">
            <a:off x="-42863" y="5802775"/>
            <a:ext cx="6286501" cy="1066801"/>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6E7C1DA9-2A25-EE21-085B-8857DC1AD722}"/>
              </a:ext>
              <a:ext uri="{C183D7F6-B498-43B3-948B-1728B52AA6E4}">
                <adec:decorative xmlns:adec="http://schemas.microsoft.com/office/drawing/2017/decorative" val="1"/>
              </a:ext>
            </a:extLst>
          </p:cNvPr>
          <p:cNvCxnSpPr>
            <a:cxnSpLocks/>
          </p:cNvCxnSpPr>
          <p:nvPr userDrawn="1"/>
        </p:nvCxnSpPr>
        <p:spPr>
          <a:xfrm flipH="1">
            <a:off x="8462964" y="5859925"/>
            <a:ext cx="3729036" cy="100965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F236BB3-E567-A8A9-5EC2-BCEF79CFCF06}"/>
              </a:ext>
              <a:ext uri="{C183D7F6-B498-43B3-948B-1728B52AA6E4}">
                <adec:decorative xmlns:adec="http://schemas.microsoft.com/office/drawing/2017/decorative" val="1"/>
              </a:ext>
            </a:extLst>
          </p:cNvPr>
          <p:cNvCxnSpPr>
            <a:cxnSpLocks/>
          </p:cNvCxnSpPr>
          <p:nvPr userDrawn="1"/>
        </p:nvCxnSpPr>
        <p:spPr>
          <a:xfrm flipH="1">
            <a:off x="11543158" y="1659400"/>
            <a:ext cx="648842" cy="52101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D4A87C9F-C765-C63C-951E-70721DDACDC3}"/>
              </a:ext>
              <a:ext uri="{C183D7F6-B498-43B3-948B-1728B52AA6E4}">
                <adec:decorative xmlns:adec="http://schemas.microsoft.com/office/drawing/2017/decorative" val="1"/>
              </a:ext>
            </a:extLst>
          </p:cNvPr>
          <p:cNvCxnSpPr>
            <a:cxnSpLocks/>
          </p:cNvCxnSpPr>
          <p:nvPr userDrawn="1"/>
        </p:nvCxnSpPr>
        <p:spPr>
          <a:xfrm flipH="1" flipV="1">
            <a:off x="10781554" y="11575"/>
            <a:ext cx="1410446" cy="425834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4425665-0C9C-3899-9DB9-ED05D91E26E6}"/>
              </a:ext>
              <a:ext uri="{C183D7F6-B498-43B3-948B-1728B52AA6E4}">
                <adec:decorative xmlns:adec="http://schemas.microsoft.com/office/drawing/2017/decorative" val="1"/>
              </a:ext>
            </a:extLst>
          </p:cNvPr>
          <p:cNvCxnSpPr>
            <a:cxnSpLocks/>
          </p:cNvCxnSpPr>
          <p:nvPr userDrawn="1"/>
        </p:nvCxnSpPr>
        <p:spPr>
          <a:xfrm flipH="1" flipV="1">
            <a:off x="6529388" y="6812"/>
            <a:ext cx="5662612" cy="9319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838200" y="365125"/>
            <a:ext cx="10330405" cy="1325563"/>
          </a:xfrm>
        </p:spPr>
        <p:txBody>
          <a:bodyPr anchor="b" anchorCtr="0">
            <a:noAutofit/>
          </a:bodyPr>
          <a:lstStyle>
            <a:lvl1pPr>
              <a:defRPr sz="3600"/>
            </a:lvl1pPr>
          </a:lstStyle>
          <a:p>
            <a:r>
              <a:rPr lang="en-US" dirty="0"/>
              <a:t>Click to add title</a:t>
            </a:r>
          </a:p>
        </p:txBody>
      </p:sp>
      <p:sp>
        <p:nvSpPr>
          <p:cNvPr id="3" name="Content Placeholder 2">
            <a:extLst>
              <a:ext uri="{FF2B5EF4-FFF2-40B4-BE49-F238E27FC236}">
                <a16:creationId xmlns:a16="http://schemas.microsoft.com/office/drawing/2014/main" id="{0C813049-5F46-053E-6279-8183259649A6}"/>
              </a:ext>
            </a:extLst>
          </p:cNvPr>
          <p:cNvSpPr>
            <a:spLocks noGrp="1"/>
          </p:cNvSpPr>
          <p:nvPr>
            <p:ph sz="half" idx="1" hasCustomPrompt="1"/>
          </p:nvPr>
        </p:nvSpPr>
        <p:spPr>
          <a:xfrm>
            <a:off x="838200" y="2137059"/>
            <a:ext cx="2816352" cy="3986246"/>
          </a:xfrm>
        </p:spPr>
        <p:txBody>
          <a:bodyPr>
            <a:normAutofit/>
          </a:bodyPr>
          <a:lstStyle>
            <a:lvl1pPr marL="0" indent="0">
              <a:spcBef>
                <a:spcPts val="1000"/>
              </a:spcBef>
              <a:spcAft>
                <a:spcPts val="500"/>
              </a:spcAft>
              <a:buNone/>
              <a:defRPr sz="1800"/>
            </a:lvl1pPr>
            <a:lvl2pPr>
              <a:spcBef>
                <a:spcPts val="1000"/>
              </a:spcBef>
              <a:spcAft>
                <a:spcPts val="500"/>
              </a:spcAft>
              <a:defRPr sz="1600"/>
            </a:lvl2pPr>
            <a:lvl3pPr>
              <a:spcBef>
                <a:spcPts val="1000"/>
              </a:spcBef>
              <a:spcAft>
                <a:spcPts val="500"/>
              </a:spcAft>
              <a:defRPr sz="1400"/>
            </a:lvl3pPr>
            <a:lvl4pPr>
              <a:spcBef>
                <a:spcPts val="1000"/>
              </a:spcBef>
              <a:spcAft>
                <a:spcPts val="500"/>
              </a:spcAft>
              <a:defRPr sz="1200"/>
            </a:lvl4pPr>
            <a:lvl5pPr>
              <a:spcBef>
                <a:spcPts val="1000"/>
              </a:spcBef>
              <a:spcAft>
                <a:spcPts val="500"/>
              </a:spcAft>
              <a:defRPr sz="12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able Placeholder 7">
            <a:extLst>
              <a:ext uri="{FF2B5EF4-FFF2-40B4-BE49-F238E27FC236}">
                <a16:creationId xmlns:a16="http://schemas.microsoft.com/office/drawing/2014/main" id="{423FEB60-8FB5-7F10-EDD7-8AB4B3139EF6}"/>
              </a:ext>
            </a:extLst>
          </p:cNvPr>
          <p:cNvSpPr>
            <a:spLocks noGrp="1"/>
          </p:cNvSpPr>
          <p:nvPr>
            <p:ph type="tbl" sz="quarter" idx="13"/>
          </p:nvPr>
        </p:nvSpPr>
        <p:spPr>
          <a:xfrm>
            <a:off x="4109014" y="2137059"/>
            <a:ext cx="7059592" cy="3986245"/>
          </a:xfrm>
        </p:spPr>
        <p:txBody>
          <a:bodyPr>
            <a:normAutofit/>
          </a:bodyPr>
          <a:lstStyle>
            <a:lvl1pPr marL="0" indent="0" algn="ctr">
              <a:buNone/>
              <a:defRPr lang="en-US" sz="2000" dirty="0"/>
            </a:lvl1pPr>
          </a:lstStyle>
          <a:p>
            <a:r>
              <a:rPr lang="en-US"/>
              <a:t>Click icon to add table</a:t>
            </a:r>
            <a:endParaRPr lang="en-US" dirty="0"/>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8/31/2024</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17742277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wo Content 3">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949C8ABD-000F-7A94-A7B0-9589F4FEFD54}"/>
              </a:ext>
              <a:ext uri="{C183D7F6-B498-43B3-948B-1728B52AA6E4}">
                <adec:decorative xmlns:adec="http://schemas.microsoft.com/office/drawing/2017/decorative" val="1"/>
              </a:ext>
            </a:extLst>
          </p:cNvPr>
          <p:cNvCxnSpPr>
            <a:cxnSpLocks/>
          </p:cNvCxnSpPr>
          <p:nvPr userDrawn="1"/>
        </p:nvCxnSpPr>
        <p:spPr>
          <a:xfrm flipH="1">
            <a:off x="0" y="11575"/>
            <a:ext cx="3119718" cy="68580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DC3A554-E5A9-B3CB-913D-45DBFBA79B40}"/>
              </a:ext>
              <a:ext uri="{C183D7F6-B498-43B3-948B-1728B52AA6E4}">
                <adec:decorative xmlns:adec="http://schemas.microsoft.com/office/drawing/2017/decorative" val="1"/>
              </a:ext>
            </a:extLst>
          </p:cNvPr>
          <p:cNvCxnSpPr>
            <a:cxnSpLocks/>
          </p:cNvCxnSpPr>
          <p:nvPr userDrawn="1"/>
        </p:nvCxnSpPr>
        <p:spPr>
          <a:xfrm flipH="1">
            <a:off x="0" y="11575"/>
            <a:ext cx="903768" cy="65436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E3A8DF3-F55A-2494-C55D-8FB94BBC6A49}"/>
              </a:ext>
              <a:ext uri="{C183D7F6-B498-43B3-948B-1728B52AA6E4}">
                <adec:decorative xmlns:adec="http://schemas.microsoft.com/office/drawing/2017/decorative" val="1"/>
              </a:ext>
            </a:extLst>
          </p:cNvPr>
          <p:cNvCxnSpPr>
            <a:cxnSpLocks/>
          </p:cNvCxnSpPr>
          <p:nvPr userDrawn="1"/>
        </p:nvCxnSpPr>
        <p:spPr>
          <a:xfrm flipH="1" flipV="1">
            <a:off x="-42863" y="5802775"/>
            <a:ext cx="6286501" cy="1066801"/>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779DC86E-6F8A-B036-5CB2-AA8A79837F35}"/>
              </a:ext>
              <a:ext uri="{C183D7F6-B498-43B3-948B-1728B52AA6E4}">
                <adec:decorative xmlns:adec="http://schemas.microsoft.com/office/drawing/2017/decorative" val="1"/>
              </a:ext>
            </a:extLst>
          </p:cNvPr>
          <p:cNvCxnSpPr>
            <a:cxnSpLocks/>
          </p:cNvCxnSpPr>
          <p:nvPr userDrawn="1"/>
        </p:nvCxnSpPr>
        <p:spPr>
          <a:xfrm flipH="1">
            <a:off x="8462964" y="5859925"/>
            <a:ext cx="3729036" cy="100965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9B9E0C03-C633-9356-4E28-678BAB7AE02E}"/>
              </a:ext>
              <a:ext uri="{C183D7F6-B498-43B3-948B-1728B52AA6E4}">
                <adec:decorative xmlns:adec="http://schemas.microsoft.com/office/drawing/2017/decorative" val="1"/>
              </a:ext>
            </a:extLst>
          </p:cNvPr>
          <p:cNvCxnSpPr>
            <a:cxnSpLocks/>
          </p:cNvCxnSpPr>
          <p:nvPr userDrawn="1"/>
        </p:nvCxnSpPr>
        <p:spPr>
          <a:xfrm flipH="1">
            <a:off x="11543158" y="1659400"/>
            <a:ext cx="648842" cy="52101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20C8A4F7-6C4C-719B-298F-3B81223D178B}"/>
              </a:ext>
              <a:ext uri="{C183D7F6-B498-43B3-948B-1728B52AA6E4}">
                <adec:decorative xmlns:adec="http://schemas.microsoft.com/office/drawing/2017/decorative" val="1"/>
              </a:ext>
            </a:extLst>
          </p:cNvPr>
          <p:cNvCxnSpPr>
            <a:cxnSpLocks/>
          </p:cNvCxnSpPr>
          <p:nvPr userDrawn="1"/>
        </p:nvCxnSpPr>
        <p:spPr>
          <a:xfrm flipH="1" flipV="1">
            <a:off x="10781554" y="11575"/>
            <a:ext cx="1410446" cy="425834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2E7E5D8B-D6BC-19AE-C0C9-249A5561700F}"/>
              </a:ext>
              <a:ext uri="{C183D7F6-B498-43B3-948B-1728B52AA6E4}">
                <adec:decorative xmlns:adec="http://schemas.microsoft.com/office/drawing/2017/decorative" val="1"/>
              </a:ext>
            </a:extLst>
          </p:cNvPr>
          <p:cNvCxnSpPr>
            <a:cxnSpLocks/>
          </p:cNvCxnSpPr>
          <p:nvPr userDrawn="1"/>
        </p:nvCxnSpPr>
        <p:spPr>
          <a:xfrm flipH="1" flipV="1">
            <a:off x="6529388" y="6812"/>
            <a:ext cx="5662612" cy="9319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p:txBody>
          <a:bodyPr anchor="b" anchorCtr="0">
            <a:noAutofit/>
          </a:bodyPr>
          <a:lstStyle>
            <a:lvl1pPr>
              <a:defRPr sz="3600"/>
            </a:lvl1pPr>
          </a:lstStyle>
          <a:p>
            <a:r>
              <a:rPr lang="en-US" dirty="0"/>
              <a:t>Click to add title</a:t>
            </a:r>
          </a:p>
        </p:txBody>
      </p:sp>
      <p:sp>
        <p:nvSpPr>
          <p:cNvPr id="15" name="Content Placeholder 3">
            <a:extLst>
              <a:ext uri="{FF2B5EF4-FFF2-40B4-BE49-F238E27FC236}">
                <a16:creationId xmlns:a16="http://schemas.microsoft.com/office/drawing/2014/main" id="{7A6C5266-7ECA-B150-2C0F-8670F43AC82D}"/>
              </a:ext>
            </a:extLst>
          </p:cNvPr>
          <p:cNvSpPr>
            <a:spLocks noGrp="1"/>
          </p:cNvSpPr>
          <p:nvPr>
            <p:ph sz="half" idx="14" hasCustomPrompt="1"/>
          </p:nvPr>
        </p:nvSpPr>
        <p:spPr>
          <a:xfrm>
            <a:off x="838200" y="1987669"/>
            <a:ext cx="6974711" cy="4297679"/>
          </a:xfrm>
        </p:spPr>
        <p:txBody>
          <a:bodyPr>
            <a:normAutofit/>
          </a:bodyPr>
          <a:lstStyle>
            <a:lvl1pPr marL="0" indent="0">
              <a:spcBef>
                <a:spcPts val="1000"/>
              </a:spcBef>
              <a:spcAft>
                <a:spcPts val="0"/>
              </a:spcAft>
              <a:buNone/>
              <a:defRPr sz="1800"/>
            </a:lvl1pPr>
            <a:lvl2pPr>
              <a:spcBef>
                <a:spcPts val="1000"/>
              </a:spcBef>
              <a:spcAft>
                <a:spcPts val="500"/>
              </a:spcAft>
              <a:defRPr sz="1800"/>
            </a:lvl2pPr>
            <a:lvl3pPr>
              <a:spcBef>
                <a:spcPts val="1000"/>
              </a:spcBef>
              <a:spcAft>
                <a:spcPts val="500"/>
              </a:spcAft>
              <a:defRPr sz="1800"/>
            </a:lvl3pPr>
            <a:lvl4pPr>
              <a:spcBef>
                <a:spcPts val="1000"/>
              </a:spcBef>
              <a:spcAft>
                <a:spcPts val="500"/>
              </a:spcAft>
              <a:defRPr sz="1800"/>
            </a:lvl4pPr>
            <a:lvl5pPr>
              <a:spcBef>
                <a:spcPts val="1000"/>
              </a:spcBef>
              <a:spcAft>
                <a:spcPts val="500"/>
              </a:spcAft>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72DFB03A-367B-9ADA-8071-E22871EC115F}"/>
              </a:ext>
            </a:extLst>
          </p:cNvPr>
          <p:cNvSpPr>
            <a:spLocks noGrp="1"/>
          </p:cNvSpPr>
          <p:nvPr>
            <p:ph sz="half" idx="2" hasCustomPrompt="1"/>
          </p:nvPr>
        </p:nvSpPr>
        <p:spPr>
          <a:xfrm>
            <a:off x="7917085" y="1987670"/>
            <a:ext cx="3436716" cy="4297680"/>
          </a:xfrm>
        </p:spPr>
        <p:txBody>
          <a:bodyPr>
            <a:normAutofit/>
          </a:bodyPr>
          <a:lstStyle>
            <a:lvl1pPr marL="0" indent="0">
              <a:spcBef>
                <a:spcPts val="1000"/>
              </a:spcBef>
              <a:spcAft>
                <a:spcPts val="500"/>
              </a:spcAft>
              <a:buNone/>
              <a:defRPr sz="1800"/>
            </a:lvl1pPr>
            <a:lvl2pPr>
              <a:spcBef>
                <a:spcPts val="1000"/>
              </a:spcBef>
              <a:spcAft>
                <a:spcPts val="500"/>
              </a:spcAft>
              <a:defRPr sz="1600"/>
            </a:lvl2pPr>
            <a:lvl3pPr>
              <a:spcBef>
                <a:spcPts val="1000"/>
              </a:spcBef>
              <a:spcAft>
                <a:spcPts val="500"/>
              </a:spcAft>
              <a:defRPr sz="1400"/>
            </a:lvl3pPr>
            <a:lvl4pPr>
              <a:spcBef>
                <a:spcPts val="1000"/>
              </a:spcBef>
              <a:spcAft>
                <a:spcPts val="500"/>
              </a:spcAft>
              <a:defRPr sz="1200"/>
            </a:lvl4pPr>
            <a:lvl5pPr>
              <a:spcBef>
                <a:spcPts val="1000"/>
              </a:spcBef>
              <a:spcAft>
                <a:spcPts val="500"/>
              </a:spcAft>
              <a:defRPr sz="12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8/31/2024</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15187899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75558-A264-444E-829B-51AAE6B4BFCE}"/>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08D9373-37D1-4135-8D34-755E139F79DD}"/>
              </a:ext>
            </a:extLst>
          </p:cNvPr>
          <p:cNvSpPr>
            <a:spLocks noGrp="1"/>
          </p:cNvSpPr>
          <p:nvPr>
            <p:ph idx="1"/>
          </p:nvPr>
        </p:nvSpPr>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A55E4A6B-1966-4E57-9FB8-8B111E97BC11}"/>
              </a:ext>
            </a:extLst>
          </p:cNvPr>
          <p:cNvSpPr>
            <a:spLocks noGrp="1"/>
          </p:cNvSpPr>
          <p:nvPr>
            <p:ph type="dt" sz="half" idx="10"/>
          </p:nvPr>
        </p:nvSpPr>
        <p:spPr/>
        <p:txBody>
          <a:bodyPr/>
          <a:lstStyle/>
          <a:p>
            <a:fld id="{D6D8061D-18C3-4F4F-85EF-561633F58754}" type="datetimeFigureOut">
              <a:rPr lang="en-US" smtClean="0"/>
              <a:t>8/31/2024</a:t>
            </a:fld>
            <a:endParaRPr lang="en-US"/>
          </a:p>
        </p:txBody>
      </p:sp>
      <p:sp>
        <p:nvSpPr>
          <p:cNvPr id="5" name="Footer Placeholder 4">
            <a:extLst>
              <a:ext uri="{FF2B5EF4-FFF2-40B4-BE49-F238E27FC236}">
                <a16:creationId xmlns:a16="http://schemas.microsoft.com/office/drawing/2014/main" id="{133FC3DD-F2BE-41FF-895B-00129AAB15F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91F830C-8424-4FAF-A011-605AE1D147FC}"/>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266789580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able">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37588714-FE55-FCEF-78C2-2A4D11ECD7FD}"/>
              </a:ext>
              <a:ext uri="{C183D7F6-B498-43B3-948B-1728B52AA6E4}">
                <adec:decorative xmlns:adec="http://schemas.microsoft.com/office/drawing/2017/decorative" val="1"/>
              </a:ext>
            </a:extLst>
          </p:cNvPr>
          <p:cNvCxnSpPr>
            <a:cxnSpLocks/>
          </p:cNvCxnSpPr>
          <p:nvPr userDrawn="1"/>
        </p:nvCxnSpPr>
        <p:spPr>
          <a:xfrm flipH="1">
            <a:off x="0" y="11575"/>
            <a:ext cx="3119718" cy="68580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BAF6BF02-4CD8-261B-BE58-05677EB947E9}"/>
              </a:ext>
              <a:ext uri="{C183D7F6-B498-43B3-948B-1728B52AA6E4}">
                <adec:decorative xmlns:adec="http://schemas.microsoft.com/office/drawing/2017/decorative" val="1"/>
              </a:ext>
            </a:extLst>
          </p:cNvPr>
          <p:cNvCxnSpPr>
            <a:cxnSpLocks/>
          </p:cNvCxnSpPr>
          <p:nvPr userDrawn="1"/>
        </p:nvCxnSpPr>
        <p:spPr>
          <a:xfrm flipH="1">
            <a:off x="0" y="11575"/>
            <a:ext cx="903768" cy="65436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61AF1F17-7A1F-BCA2-15C0-417928B4E789}"/>
              </a:ext>
              <a:ext uri="{C183D7F6-B498-43B3-948B-1728B52AA6E4}">
                <adec:decorative xmlns:adec="http://schemas.microsoft.com/office/drawing/2017/decorative" val="1"/>
              </a:ext>
            </a:extLst>
          </p:cNvPr>
          <p:cNvCxnSpPr>
            <a:cxnSpLocks/>
          </p:cNvCxnSpPr>
          <p:nvPr userDrawn="1"/>
        </p:nvCxnSpPr>
        <p:spPr>
          <a:xfrm flipH="1" flipV="1">
            <a:off x="-42863" y="5802775"/>
            <a:ext cx="6286501" cy="1066801"/>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FF0ADE0B-D150-E72B-EE9A-E5EFDBC6F01E}"/>
              </a:ext>
              <a:ext uri="{C183D7F6-B498-43B3-948B-1728B52AA6E4}">
                <adec:decorative xmlns:adec="http://schemas.microsoft.com/office/drawing/2017/decorative" val="1"/>
              </a:ext>
            </a:extLst>
          </p:cNvPr>
          <p:cNvCxnSpPr>
            <a:cxnSpLocks/>
          </p:cNvCxnSpPr>
          <p:nvPr userDrawn="1"/>
        </p:nvCxnSpPr>
        <p:spPr>
          <a:xfrm flipH="1">
            <a:off x="8462964" y="5859925"/>
            <a:ext cx="3729036" cy="100965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BBCDD5A-A3C4-DF4F-74AD-CAF0F465BDAE}"/>
              </a:ext>
              <a:ext uri="{C183D7F6-B498-43B3-948B-1728B52AA6E4}">
                <adec:decorative xmlns:adec="http://schemas.microsoft.com/office/drawing/2017/decorative" val="1"/>
              </a:ext>
            </a:extLst>
          </p:cNvPr>
          <p:cNvCxnSpPr>
            <a:cxnSpLocks/>
          </p:cNvCxnSpPr>
          <p:nvPr userDrawn="1"/>
        </p:nvCxnSpPr>
        <p:spPr>
          <a:xfrm flipH="1">
            <a:off x="11543158" y="1659400"/>
            <a:ext cx="648842" cy="52101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9430AE4-C878-DFAB-EDA5-36B97176DE7A}"/>
              </a:ext>
              <a:ext uri="{C183D7F6-B498-43B3-948B-1728B52AA6E4}">
                <adec:decorative xmlns:adec="http://schemas.microsoft.com/office/drawing/2017/decorative" val="1"/>
              </a:ext>
            </a:extLst>
          </p:cNvPr>
          <p:cNvCxnSpPr>
            <a:cxnSpLocks/>
          </p:cNvCxnSpPr>
          <p:nvPr userDrawn="1"/>
        </p:nvCxnSpPr>
        <p:spPr>
          <a:xfrm flipH="1" flipV="1">
            <a:off x="10781554" y="11575"/>
            <a:ext cx="1410446" cy="425834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F61487B2-0348-2FFC-03FB-6508B6FD36B3}"/>
              </a:ext>
              <a:ext uri="{C183D7F6-B498-43B3-948B-1728B52AA6E4}">
                <adec:decorative xmlns:adec="http://schemas.microsoft.com/office/drawing/2017/decorative" val="1"/>
              </a:ext>
            </a:extLst>
          </p:cNvPr>
          <p:cNvCxnSpPr>
            <a:cxnSpLocks/>
          </p:cNvCxnSpPr>
          <p:nvPr userDrawn="1"/>
        </p:nvCxnSpPr>
        <p:spPr>
          <a:xfrm flipH="1" flipV="1">
            <a:off x="6529388" y="6812"/>
            <a:ext cx="5662612" cy="9319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p:txBody>
          <a:bodyPr anchor="b" anchorCtr="0">
            <a:noAutofit/>
          </a:bodyPr>
          <a:lstStyle>
            <a:lvl1pPr>
              <a:defRPr sz="3600"/>
            </a:lvl1pPr>
          </a:lstStyle>
          <a:p>
            <a:r>
              <a:rPr lang="en-US" dirty="0"/>
              <a:t>Click to add title</a:t>
            </a:r>
          </a:p>
        </p:txBody>
      </p:sp>
      <p:sp>
        <p:nvSpPr>
          <p:cNvPr id="8" name="Table Placeholder 7">
            <a:extLst>
              <a:ext uri="{FF2B5EF4-FFF2-40B4-BE49-F238E27FC236}">
                <a16:creationId xmlns:a16="http://schemas.microsoft.com/office/drawing/2014/main" id="{0CEAFE70-86D3-8690-31CA-F9A1FBA494D0}"/>
              </a:ext>
            </a:extLst>
          </p:cNvPr>
          <p:cNvSpPr>
            <a:spLocks noGrp="1"/>
          </p:cNvSpPr>
          <p:nvPr>
            <p:ph type="tbl" sz="quarter" idx="13"/>
          </p:nvPr>
        </p:nvSpPr>
        <p:spPr>
          <a:xfrm>
            <a:off x="838199" y="2125262"/>
            <a:ext cx="10515600" cy="3675944"/>
          </a:xfrm>
        </p:spPr>
        <p:txBody>
          <a:bodyPr>
            <a:normAutofit/>
          </a:bodyPr>
          <a:lstStyle>
            <a:lvl1pPr marL="0" indent="0" algn="ctr">
              <a:buNone/>
              <a:defRPr sz="2000"/>
            </a:lvl1pPr>
          </a:lstStyle>
          <a:p>
            <a:r>
              <a:rPr lang="en-US"/>
              <a:t>Click icon to add table</a:t>
            </a:r>
            <a:endParaRPr lang="en-US" dirty="0"/>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fld id="{D6D8061D-18C3-4F4F-85EF-561633F58754}" type="datetimeFigureOut">
              <a:rPr lang="en-US" smtClean="0"/>
              <a:t>8/31/2024</a:t>
            </a:fld>
            <a:endParaRPr lang="en-US"/>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11488423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Content 3">
    <p:bg>
      <p:bgPr>
        <a:solidFill>
          <a:schemeClr val="accent3">
            <a:lumMod val="20000"/>
            <a:lumOff val="80000"/>
          </a:schemeClr>
        </a:solidFill>
        <a:effectLst/>
      </p:bgPr>
    </p:bg>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11843C0D-8C0B-0B3C-7014-7B7217C008E5}"/>
              </a:ext>
              <a:ext uri="{C183D7F6-B498-43B3-948B-1728B52AA6E4}">
                <adec:decorative xmlns:adec="http://schemas.microsoft.com/office/drawing/2017/decorative" val="1"/>
              </a:ext>
            </a:extLst>
          </p:cNvPr>
          <p:cNvCxnSpPr>
            <a:cxnSpLocks/>
          </p:cNvCxnSpPr>
          <p:nvPr userDrawn="1"/>
        </p:nvCxnSpPr>
        <p:spPr>
          <a:xfrm flipH="1">
            <a:off x="8462964" y="5848350"/>
            <a:ext cx="3729036" cy="100965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F7B715CF-E60F-DDAE-369E-BCC2CE4FF958}"/>
              </a:ext>
              <a:ext uri="{C183D7F6-B498-43B3-948B-1728B52AA6E4}">
                <adec:decorative xmlns:adec="http://schemas.microsoft.com/office/drawing/2017/decorative" val="1"/>
              </a:ext>
            </a:extLst>
          </p:cNvPr>
          <p:cNvCxnSpPr>
            <a:cxnSpLocks/>
          </p:cNvCxnSpPr>
          <p:nvPr userDrawn="1"/>
        </p:nvCxnSpPr>
        <p:spPr>
          <a:xfrm flipH="1">
            <a:off x="11543158" y="1647825"/>
            <a:ext cx="648842" cy="52101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F2BD8F5F-4228-6BB9-5EA6-553590898242}"/>
              </a:ext>
              <a:ext uri="{C183D7F6-B498-43B3-948B-1728B52AA6E4}">
                <adec:decorative xmlns:adec="http://schemas.microsoft.com/office/drawing/2017/decorative" val="1"/>
              </a:ext>
            </a:extLst>
          </p:cNvPr>
          <p:cNvCxnSpPr>
            <a:cxnSpLocks/>
          </p:cNvCxnSpPr>
          <p:nvPr userDrawn="1"/>
        </p:nvCxnSpPr>
        <p:spPr>
          <a:xfrm flipH="1" flipV="1">
            <a:off x="10781554" y="0"/>
            <a:ext cx="1410446" cy="425834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9F721F95-97C0-7151-B9F6-C088CEA1A7F8}"/>
              </a:ext>
              <a:ext uri="{C183D7F6-B498-43B3-948B-1728B52AA6E4}">
                <adec:decorative xmlns:adec="http://schemas.microsoft.com/office/drawing/2017/decorative" val="1"/>
              </a:ext>
            </a:extLst>
          </p:cNvPr>
          <p:cNvCxnSpPr>
            <a:cxnSpLocks/>
          </p:cNvCxnSpPr>
          <p:nvPr userDrawn="1"/>
        </p:nvCxnSpPr>
        <p:spPr>
          <a:xfrm flipH="1" flipV="1">
            <a:off x="6529388" y="-4763"/>
            <a:ext cx="5662612" cy="9319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sp>
        <p:nvSpPr>
          <p:cNvPr id="14" name="Picture Placeholder 13">
            <a:extLst>
              <a:ext uri="{FF2B5EF4-FFF2-40B4-BE49-F238E27FC236}">
                <a16:creationId xmlns:a16="http://schemas.microsoft.com/office/drawing/2014/main" id="{978AD50A-9C6A-454B-0CAD-EAB518440143}"/>
              </a:ext>
            </a:extLst>
          </p:cNvPr>
          <p:cNvSpPr>
            <a:spLocks noGrp="1"/>
          </p:cNvSpPr>
          <p:nvPr>
            <p:ph type="pic" sz="quarter" idx="10"/>
          </p:nvPr>
        </p:nvSpPr>
        <p:spPr>
          <a:xfrm>
            <a:off x="3810" y="0"/>
            <a:ext cx="7816995" cy="6858000"/>
          </a:xfrm>
          <a:custGeom>
            <a:avLst/>
            <a:gdLst>
              <a:gd name="connsiteX0" fmla="*/ 0 w 7813675"/>
              <a:gd name="connsiteY0" fmla="*/ 0 h 6903720"/>
              <a:gd name="connsiteX1" fmla="*/ 7813675 w 7813675"/>
              <a:gd name="connsiteY1" fmla="*/ 0 h 6903720"/>
              <a:gd name="connsiteX2" fmla="*/ 7813675 w 7813675"/>
              <a:gd name="connsiteY2" fmla="*/ 6903720 h 6903720"/>
              <a:gd name="connsiteX3" fmla="*/ 0 w 7813675"/>
              <a:gd name="connsiteY3" fmla="*/ 6903720 h 6903720"/>
              <a:gd name="connsiteX4" fmla="*/ 0 w 7813675"/>
              <a:gd name="connsiteY4" fmla="*/ 0 h 6903720"/>
              <a:gd name="connsiteX0" fmla="*/ 0 w 7813675"/>
              <a:gd name="connsiteY0" fmla="*/ 0 h 6903720"/>
              <a:gd name="connsiteX1" fmla="*/ 7813675 w 7813675"/>
              <a:gd name="connsiteY1" fmla="*/ 0 h 6903720"/>
              <a:gd name="connsiteX2" fmla="*/ 7813675 w 7813675"/>
              <a:gd name="connsiteY2" fmla="*/ 6903720 h 6903720"/>
              <a:gd name="connsiteX3" fmla="*/ 798854 w 7813675"/>
              <a:gd name="connsiteY3" fmla="*/ 6867163 h 6903720"/>
              <a:gd name="connsiteX4" fmla="*/ 0 w 7813675"/>
              <a:gd name="connsiteY4" fmla="*/ 6903720 h 6903720"/>
              <a:gd name="connsiteX5" fmla="*/ 0 w 7813675"/>
              <a:gd name="connsiteY5" fmla="*/ 0 h 6903720"/>
              <a:gd name="connsiteX0" fmla="*/ 0 w 7813675"/>
              <a:gd name="connsiteY0" fmla="*/ 0 h 6907803"/>
              <a:gd name="connsiteX1" fmla="*/ 7813675 w 7813675"/>
              <a:gd name="connsiteY1" fmla="*/ 0 h 6907803"/>
              <a:gd name="connsiteX2" fmla="*/ 7813675 w 7813675"/>
              <a:gd name="connsiteY2" fmla="*/ 6903720 h 6907803"/>
              <a:gd name="connsiteX3" fmla="*/ 809014 w 7813675"/>
              <a:gd name="connsiteY3" fmla="*/ 6907803 h 6907803"/>
              <a:gd name="connsiteX4" fmla="*/ 0 w 7813675"/>
              <a:gd name="connsiteY4" fmla="*/ 6903720 h 6907803"/>
              <a:gd name="connsiteX5" fmla="*/ 0 w 7813675"/>
              <a:gd name="connsiteY5" fmla="*/ 0 h 6907803"/>
              <a:gd name="connsiteX0" fmla="*/ 0 w 7813675"/>
              <a:gd name="connsiteY0" fmla="*/ 0 h 6903720"/>
              <a:gd name="connsiteX1" fmla="*/ 7813675 w 7813675"/>
              <a:gd name="connsiteY1" fmla="*/ 0 h 6903720"/>
              <a:gd name="connsiteX2" fmla="*/ 7813675 w 7813675"/>
              <a:gd name="connsiteY2" fmla="*/ 6903720 h 6903720"/>
              <a:gd name="connsiteX3" fmla="*/ 809014 w 7813675"/>
              <a:gd name="connsiteY3" fmla="*/ 6887483 h 6903720"/>
              <a:gd name="connsiteX4" fmla="*/ 0 w 7813675"/>
              <a:gd name="connsiteY4" fmla="*/ 6903720 h 6903720"/>
              <a:gd name="connsiteX5" fmla="*/ 0 w 7813675"/>
              <a:gd name="connsiteY5" fmla="*/ 0 h 6903720"/>
              <a:gd name="connsiteX0" fmla="*/ 0 w 7813675"/>
              <a:gd name="connsiteY0" fmla="*/ 0 h 6903720"/>
              <a:gd name="connsiteX1" fmla="*/ 7813675 w 7813675"/>
              <a:gd name="connsiteY1" fmla="*/ 0 h 6903720"/>
              <a:gd name="connsiteX2" fmla="*/ 7813675 w 7813675"/>
              <a:gd name="connsiteY2" fmla="*/ 6903720 h 6903720"/>
              <a:gd name="connsiteX3" fmla="*/ 809014 w 7813675"/>
              <a:gd name="connsiteY3" fmla="*/ 6887483 h 6903720"/>
              <a:gd name="connsiteX4" fmla="*/ 0 w 7813675"/>
              <a:gd name="connsiteY4" fmla="*/ 6903720 h 6903720"/>
              <a:gd name="connsiteX5" fmla="*/ 0 w 7813675"/>
              <a:gd name="connsiteY5" fmla="*/ 0 h 6903720"/>
              <a:gd name="connsiteX0" fmla="*/ 0 w 7813675"/>
              <a:gd name="connsiteY0" fmla="*/ 0 h 6903720"/>
              <a:gd name="connsiteX1" fmla="*/ 7813675 w 7813675"/>
              <a:gd name="connsiteY1" fmla="*/ 0 h 6903720"/>
              <a:gd name="connsiteX2" fmla="*/ 7813675 w 7813675"/>
              <a:gd name="connsiteY2" fmla="*/ 6903720 h 6903720"/>
              <a:gd name="connsiteX3" fmla="*/ 809014 w 7813675"/>
              <a:gd name="connsiteY3" fmla="*/ 6898913 h 6903720"/>
              <a:gd name="connsiteX4" fmla="*/ 0 w 7813675"/>
              <a:gd name="connsiteY4" fmla="*/ 6903720 h 6903720"/>
              <a:gd name="connsiteX5" fmla="*/ 0 w 7813675"/>
              <a:gd name="connsiteY5" fmla="*/ 0 h 6903720"/>
              <a:gd name="connsiteX0" fmla="*/ 0 w 7813675"/>
              <a:gd name="connsiteY0" fmla="*/ 0 h 6903720"/>
              <a:gd name="connsiteX1" fmla="*/ 7813675 w 7813675"/>
              <a:gd name="connsiteY1" fmla="*/ 0 h 6903720"/>
              <a:gd name="connsiteX2" fmla="*/ 7813675 w 7813675"/>
              <a:gd name="connsiteY2" fmla="*/ 6903720 h 6903720"/>
              <a:gd name="connsiteX3" fmla="*/ 740434 w 7813675"/>
              <a:gd name="connsiteY3" fmla="*/ 6898913 h 6903720"/>
              <a:gd name="connsiteX4" fmla="*/ 0 w 7813675"/>
              <a:gd name="connsiteY4" fmla="*/ 6903720 h 6903720"/>
              <a:gd name="connsiteX5" fmla="*/ 0 w 7813675"/>
              <a:gd name="connsiteY5" fmla="*/ 0 h 6903720"/>
              <a:gd name="connsiteX0" fmla="*/ 0 w 7813675"/>
              <a:gd name="connsiteY0" fmla="*/ 0 h 6907385"/>
              <a:gd name="connsiteX1" fmla="*/ 7813675 w 7813675"/>
              <a:gd name="connsiteY1" fmla="*/ 0 h 6907385"/>
              <a:gd name="connsiteX2" fmla="*/ 7813675 w 7813675"/>
              <a:gd name="connsiteY2" fmla="*/ 6903720 h 6907385"/>
              <a:gd name="connsiteX3" fmla="*/ 6359380 w 7813675"/>
              <a:gd name="connsiteY3" fmla="*/ 6907385 h 6907385"/>
              <a:gd name="connsiteX4" fmla="*/ 740434 w 7813675"/>
              <a:gd name="connsiteY4" fmla="*/ 6898913 h 6907385"/>
              <a:gd name="connsiteX5" fmla="*/ 0 w 7813675"/>
              <a:gd name="connsiteY5" fmla="*/ 6903720 h 6907385"/>
              <a:gd name="connsiteX6" fmla="*/ 0 w 7813675"/>
              <a:gd name="connsiteY6" fmla="*/ 0 h 6907385"/>
              <a:gd name="connsiteX0" fmla="*/ 3320 w 7816995"/>
              <a:gd name="connsiteY0" fmla="*/ 0 h 6907385"/>
              <a:gd name="connsiteX1" fmla="*/ 7816995 w 7816995"/>
              <a:gd name="connsiteY1" fmla="*/ 0 h 6907385"/>
              <a:gd name="connsiteX2" fmla="*/ 7816995 w 7816995"/>
              <a:gd name="connsiteY2" fmla="*/ 6903720 h 6907385"/>
              <a:gd name="connsiteX3" fmla="*/ 6362700 w 7816995"/>
              <a:gd name="connsiteY3" fmla="*/ 6907385 h 6907385"/>
              <a:gd name="connsiteX4" fmla="*/ 743754 w 7816995"/>
              <a:gd name="connsiteY4" fmla="*/ 6898913 h 6907385"/>
              <a:gd name="connsiteX5" fmla="*/ 3320 w 7816995"/>
              <a:gd name="connsiteY5" fmla="*/ 6903720 h 6907385"/>
              <a:gd name="connsiteX6" fmla="*/ 0 w 7816995"/>
              <a:gd name="connsiteY6" fmla="*/ 2510645 h 6907385"/>
              <a:gd name="connsiteX7" fmla="*/ 3320 w 7816995"/>
              <a:gd name="connsiteY7" fmla="*/ 0 h 6907385"/>
              <a:gd name="connsiteX0" fmla="*/ 3320 w 7816995"/>
              <a:gd name="connsiteY0" fmla="*/ 0 h 6907385"/>
              <a:gd name="connsiteX1" fmla="*/ 7816995 w 7816995"/>
              <a:gd name="connsiteY1" fmla="*/ 0 h 6907385"/>
              <a:gd name="connsiteX2" fmla="*/ 7816995 w 7816995"/>
              <a:gd name="connsiteY2" fmla="*/ 6903720 h 6907385"/>
              <a:gd name="connsiteX3" fmla="*/ 6362700 w 7816995"/>
              <a:gd name="connsiteY3" fmla="*/ 6907385 h 6907385"/>
              <a:gd name="connsiteX4" fmla="*/ 743754 w 7816995"/>
              <a:gd name="connsiteY4" fmla="*/ 6898913 h 6907385"/>
              <a:gd name="connsiteX5" fmla="*/ 2876060 w 7816995"/>
              <a:gd name="connsiteY5" fmla="*/ 4644390 h 6907385"/>
              <a:gd name="connsiteX6" fmla="*/ 0 w 7816995"/>
              <a:gd name="connsiteY6" fmla="*/ 2510645 h 6907385"/>
              <a:gd name="connsiteX7" fmla="*/ 3320 w 7816995"/>
              <a:gd name="connsiteY7" fmla="*/ 0 h 6907385"/>
              <a:gd name="connsiteX0" fmla="*/ 3320 w 7816995"/>
              <a:gd name="connsiteY0" fmla="*/ 0 h 6907385"/>
              <a:gd name="connsiteX1" fmla="*/ 7816995 w 7816995"/>
              <a:gd name="connsiteY1" fmla="*/ 0 h 6907385"/>
              <a:gd name="connsiteX2" fmla="*/ 7816995 w 7816995"/>
              <a:gd name="connsiteY2" fmla="*/ 6903720 h 6907385"/>
              <a:gd name="connsiteX3" fmla="*/ 6362700 w 7816995"/>
              <a:gd name="connsiteY3" fmla="*/ 6907385 h 6907385"/>
              <a:gd name="connsiteX4" fmla="*/ 743754 w 7816995"/>
              <a:gd name="connsiteY4" fmla="*/ 6898913 h 6907385"/>
              <a:gd name="connsiteX5" fmla="*/ 2876060 w 7816995"/>
              <a:gd name="connsiteY5" fmla="*/ 4644390 h 6907385"/>
              <a:gd name="connsiteX6" fmla="*/ 0 w 7816995"/>
              <a:gd name="connsiteY6" fmla="*/ 2510645 h 6907385"/>
              <a:gd name="connsiteX7" fmla="*/ 3320 w 7816995"/>
              <a:gd name="connsiteY7" fmla="*/ 0 h 6907385"/>
              <a:gd name="connsiteX0" fmla="*/ 3320 w 7816995"/>
              <a:gd name="connsiteY0" fmla="*/ 0 h 6907385"/>
              <a:gd name="connsiteX1" fmla="*/ 7816995 w 7816995"/>
              <a:gd name="connsiteY1" fmla="*/ 0 h 6907385"/>
              <a:gd name="connsiteX2" fmla="*/ 7816995 w 7816995"/>
              <a:gd name="connsiteY2" fmla="*/ 6903720 h 6907385"/>
              <a:gd name="connsiteX3" fmla="*/ 6362700 w 7816995"/>
              <a:gd name="connsiteY3" fmla="*/ 6907385 h 6907385"/>
              <a:gd name="connsiteX4" fmla="*/ 743754 w 7816995"/>
              <a:gd name="connsiteY4" fmla="*/ 6898913 h 6907385"/>
              <a:gd name="connsiteX5" fmla="*/ 2876060 w 7816995"/>
              <a:gd name="connsiteY5" fmla="*/ 4644390 h 6907385"/>
              <a:gd name="connsiteX6" fmla="*/ 0 w 7816995"/>
              <a:gd name="connsiteY6" fmla="*/ 2510645 h 6907385"/>
              <a:gd name="connsiteX7" fmla="*/ 3320 w 7816995"/>
              <a:gd name="connsiteY7" fmla="*/ 0 h 6907385"/>
              <a:gd name="connsiteX0" fmla="*/ 3320 w 7816995"/>
              <a:gd name="connsiteY0" fmla="*/ 0 h 6907385"/>
              <a:gd name="connsiteX1" fmla="*/ 7816995 w 7816995"/>
              <a:gd name="connsiteY1" fmla="*/ 0 h 6907385"/>
              <a:gd name="connsiteX2" fmla="*/ 2899555 w 7816995"/>
              <a:gd name="connsiteY2" fmla="*/ 4648200 h 6907385"/>
              <a:gd name="connsiteX3" fmla="*/ 6362700 w 7816995"/>
              <a:gd name="connsiteY3" fmla="*/ 6907385 h 6907385"/>
              <a:gd name="connsiteX4" fmla="*/ 743754 w 7816995"/>
              <a:gd name="connsiteY4" fmla="*/ 6898913 h 6907385"/>
              <a:gd name="connsiteX5" fmla="*/ 2876060 w 7816995"/>
              <a:gd name="connsiteY5" fmla="*/ 4644390 h 6907385"/>
              <a:gd name="connsiteX6" fmla="*/ 0 w 7816995"/>
              <a:gd name="connsiteY6" fmla="*/ 2510645 h 6907385"/>
              <a:gd name="connsiteX7" fmla="*/ 3320 w 7816995"/>
              <a:gd name="connsiteY7" fmla="*/ 0 h 6907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16995" h="6907385">
                <a:moveTo>
                  <a:pt x="3320" y="0"/>
                </a:moveTo>
                <a:lnTo>
                  <a:pt x="7816995" y="0"/>
                </a:lnTo>
                <a:lnTo>
                  <a:pt x="2899555" y="4648200"/>
                </a:lnTo>
                <a:lnTo>
                  <a:pt x="6362700" y="6907385"/>
                </a:lnTo>
                <a:lnTo>
                  <a:pt x="743754" y="6898913"/>
                </a:lnTo>
                <a:lnTo>
                  <a:pt x="2876060" y="4644390"/>
                </a:lnTo>
                <a:cubicBezTo>
                  <a:pt x="1610033" y="3689302"/>
                  <a:pt x="1117437" y="3324763"/>
                  <a:pt x="0" y="2510645"/>
                </a:cubicBezTo>
                <a:cubicBezTo>
                  <a:pt x="1107" y="1673763"/>
                  <a:pt x="2213" y="836882"/>
                  <a:pt x="3320" y="0"/>
                </a:cubicBezTo>
                <a:close/>
              </a:path>
            </a:pathLst>
          </a:custGeom>
          <a:solidFill>
            <a:schemeClr val="tx2"/>
          </a:solidFill>
          <a:ln w="22225">
            <a:noFill/>
          </a:ln>
        </p:spPr>
        <p:txBody>
          <a:bodyPr lIns="274320" tIns="274320">
            <a:normAutofit/>
          </a:bodyPr>
          <a:lstStyle>
            <a:lvl1pPr marL="0" indent="0">
              <a:buNone/>
              <a:defRPr sz="2000"/>
            </a:lvl1pPr>
          </a:lstStyle>
          <a:p>
            <a:r>
              <a:rPr lang="en-US"/>
              <a:t>Click icon to add picture</a:t>
            </a:r>
            <a:endParaRPr lang="en-US" dirty="0"/>
          </a:p>
        </p:txBody>
      </p:sp>
      <p:sp>
        <p:nvSpPr>
          <p:cNvPr id="2" name="Title 1">
            <a:extLst>
              <a:ext uri="{FF2B5EF4-FFF2-40B4-BE49-F238E27FC236}">
                <a16:creationId xmlns:a16="http://schemas.microsoft.com/office/drawing/2014/main" id="{F657BD59-35CC-9BB3-8621-6FA3356F81AA}"/>
              </a:ext>
            </a:extLst>
          </p:cNvPr>
          <p:cNvSpPr>
            <a:spLocks noGrp="1"/>
          </p:cNvSpPr>
          <p:nvPr>
            <p:ph type="title"/>
          </p:nvPr>
        </p:nvSpPr>
        <p:spPr>
          <a:xfrm>
            <a:off x="6080992" y="731562"/>
            <a:ext cx="4902843" cy="3526778"/>
          </a:xfrm>
          <a:noFill/>
        </p:spPr>
        <p:txBody>
          <a:bodyPr anchor="b">
            <a:noAutofit/>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772710C-A212-1B12-06CD-FA2A14F89D68}"/>
              </a:ext>
            </a:extLst>
          </p:cNvPr>
          <p:cNvSpPr>
            <a:spLocks noGrp="1"/>
          </p:cNvSpPr>
          <p:nvPr>
            <p:ph idx="1" hasCustomPrompt="1"/>
          </p:nvPr>
        </p:nvSpPr>
        <p:spPr>
          <a:xfrm>
            <a:off x="6080992" y="4373217"/>
            <a:ext cx="4902843" cy="1753221"/>
          </a:xfrm>
        </p:spPr>
        <p:txBody>
          <a:bodyPr anchor="t" anchorCtr="0">
            <a:normAutofit/>
          </a:bodyPr>
          <a:lstStyle>
            <a:lvl1pPr marL="0" indent="0">
              <a:spcBef>
                <a:spcPts val="1000"/>
              </a:spcBef>
              <a:buNone/>
              <a:defRPr sz="1800">
                <a:solidFill>
                  <a:schemeClr val="tx1"/>
                </a:solidFill>
              </a:defRPr>
            </a:lvl1pPr>
            <a:lvl2pPr>
              <a:spcBef>
                <a:spcPts val="1000"/>
              </a:spcBef>
              <a:defRPr sz="1600">
                <a:solidFill>
                  <a:schemeClr val="tx1"/>
                </a:solidFill>
              </a:defRPr>
            </a:lvl2pPr>
            <a:lvl3pPr>
              <a:spcBef>
                <a:spcPts val="1000"/>
              </a:spcBef>
              <a:defRPr sz="1400">
                <a:solidFill>
                  <a:schemeClr val="tx1"/>
                </a:solidFill>
              </a:defRPr>
            </a:lvl3pPr>
            <a:lvl4pPr>
              <a:spcBef>
                <a:spcPts val="1000"/>
              </a:spcBef>
              <a:defRPr sz="1200">
                <a:solidFill>
                  <a:schemeClr val="tx1"/>
                </a:solidFill>
              </a:defRPr>
            </a:lvl4pPr>
            <a:lvl5pPr>
              <a:spcBef>
                <a:spcPts val="1000"/>
              </a:spcBef>
              <a:defRPr sz="1200">
                <a:solidFill>
                  <a:schemeClr val="tx1"/>
                </a:solidFil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253962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0A1BE8-ECC1-4027-B16E-C7BECCA9DF4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246C7E1-471A-46AA-8068-98E68C0C207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F7C9F8F-EC48-4D16-B4C6-023A7B607BE6}"/>
              </a:ext>
            </a:extLst>
          </p:cNvPr>
          <p:cNvSpPr>
            <a:spLocks noGrp="1"/>
          </p:cNvSpPr>
          <p:nvPr>
            <p:ph type="dt" sz="half" idx="10"/>
          </p:nvPr>
        </p:nvSpPr>
        <p:spPr/>
        <p:txBody>
          <a:bodyPr/>
          <a:lstStyle/>
          <a:p>
            <a:fld id="{D6D8061D-18C3-4F4F-85EF-561633F58754}" type="datetimeFigureOut">
              <a:rPr lang="en-US" smtClean="0"/>
              <a:t>8/31/2024</a:t>
            </a:fld>
            <a:endParaRPr lang="en-US"/>
          </a:p>
        </p:txBody>
      </p:sp>
      <p:sp>
        <p:nvSpPr>
          <p:cNvPr id="5" name="Footer Placeholder 4">
            <a:extLst>
              <a:ext uri="{FF2B5EF4-FFF2-40B4-BE49-F238E27FC236}">
                <a16:creationId xmlns:a16="http://schemas.microsoft.com/office/drawing/2014/main" id="{B79FA5B3-F726-417B-932A-B93E0C8F5AB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7D21F1-1A24-43EA-AB09-3024C491E8FB}"/>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35356388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16569-B648-4D50-BEB8-E8DAE24D68F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40831B3-A1FD-470C-BEEE-4CFB441502DD}"/>
              </a:ext>
            </a:extLst>
          </p:cNvPr>
          <p:cNvSpPr>
            <a:spLocks noGrp="1"/>
          </p:cNvSpPr>
          <p:nvPr>
            <p:ph sz="half" idx="1"/>
          </p:nvPr>
        </p:nvSpPr>
        <p:spPr>
          <a:xfrm>
            <a:off x="838200" y="1924493"/>
            <a:ext cx="5181600" cy="42524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01F34A17-C244-438C-9AE3-FB9B3CE3BD8F}"/>
              </a:ext>
            </a:extLst>
          </p:cNvPr>
          <p:cNvSpPr>
            <a:spLocks noGrp="1"/>
          </p:cNvSpPr>
          <p:nvPr>
            <p:ph sz="half" idx="2"/>
          </p:nvPr>
        </p:nvSpPr>
        <p:spPr>
          <a:xfrm>
            <a:off x="6172200" y="1924493"/>
            <a:ext cx="5181600" cy="42524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4CFA3AA-3FC1-4B98-8F99-1726F1AC0A38}"/>
              </a:ext>
            </a:extLst>
          </p:cNvPr>
          <p:cNvSpPr>
            <a:spLocks noGrp="1"/>
          </p:cNvSpPr>
          <p:nvPr>
            <p:ph type="dt" sz="half" idx="10"/>
          </p:nvPr>
        </p:nvSpPr>
        <p:spPr/>
        <p:txBody>
          <a:bodyPr/>
          <a:lstStyle/>
          <a:p>
            <a:fld id="{D6D8061D-18C3-4F4F-85EF-561633F58754}" type="datetimeFigureOut">
              <a:rPr lang="en-US" smtClean="0"/>
              <a:t>8/31/2024</a:t>
            </a:fld>
            <a:endParaRPr lang="en-US"/>
          </a:p>
        </p:txBody>
      </p:sp>
      <p:sp>
        <p:nvSpPr>
          <p:cNvPr id="6" name="Footer Placeholder 5">
            <a:extLst>
              <a:ext uri="{FF2B5EF4-FFF2-40B4-BE49-F238E27FC236}">
                <a16:creationId xmlns:a16="http://schemas.microsoft.com/office/drawing/2014/main" id="{1CE10883-BACC-41A1-9067-ECFDB937D72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27660A2-13C9-4432-A6EB-A4FF3D78F15F}"/>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42081215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97C843-C993-4E9C-80DD-3620816E56A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D91A8E3-B066-4511-9C6E-A3435B64DD88}"/>
              </a:ext>
            </a:extLst>
          </p:cNvPr>
          <p:cNvSpPr>
            <a:spLocks noGrp="1"/>
          </p:cNvSpPr>
          <p:nvPr>
            <p:ph type="body" idx="1"/>
          </p:nvPr>
        </p:nvSpPr>
        <p:spPr>
          <a:xfrm>
            <a:off x="839788" y="1734325"/>
            <a:ext cx="5157787" cy="823912"/>
          </a:xfrm>
        </p:spPr>
        <p:txBody>
          <a:bodyPr anchor="b">
            <a:normAutofit/>
          </a:bodyPr>
          <a:lstStyle>
            <a:lvl1pPr marL="0" indent="0">
              <a:buNone/>
              <a:defRPr sz="20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6E86B63-4102-4802-94D7-F138F80F3E19}"/>
              </a:ext>
            </a:extLst>
          </p:cNvPr>
          <p:cNvSpPr>
            <a:spLocks noGrp="1"/>
          </p:cNvSpPr>
          <p:nvPr>
            <p:ph sz="half" idx="2"/>
          </p:nvPr>
        </p:nvSpPr>
        <p:spPr>
          <a:xfrm>
            <a:off x="839788" y="2558237"/>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9C924765-08A7-4A60-86DC-DC420F60BBAE}"/>
              </a:ext>
            </a:extLst>
          </p:cNvPr>
          <p:cNvSpPr>
            <a:spLocks noGrp="1"/>
          </p:cNvSpPr>
          <p:nvPr>
            <p:ph type="body" sz="quarter" idx="3"/>
          </p:nvPr>
        </p:nvSpPr>
        <p:spPr>
          <a:xfrm>
            <a:off x="6172200" y="1734325"/>
            <a:ext cx="5183188" cy="823912"/>
          </a:xfrm>
        </p:spPr>
        <p:txBody>
          <a:bodyPr anchor="b">
            <a:normAutofit/>
          </a:bodyPr>
          <a:lstStyle>
            <a:lvl1pPr marL="0" indent="0">
              <a:buNone/>
              <a:defRPr sz="20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4AA2795-EFB6-4000-8F25-FBB62646C0CD}"/>
              </a:ext>
            </a:extLst>
          </p:cNvPr>
          <p:cNvSpPr>
            <a:spLocks noGrp="1"/>
          </p:cNvSpPr>
          <p:nvPr>
            <p:ph sz="quarter" idx="4"/>
          </p:nvPr>
        </p:nvSpPr>
        <p:spPr>
          <a:xfrm>
            <a:off x="6172200" y="2558237"/>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C942CFB-FE12-494A-9C41-3CB90F07BDAA}"/>
              </a:ext>
            </a:extLst>
          </p:cNvPr>
          <p:cNvSpPr>
            <a:spLocks noGrp="1"/>
          </p:cNvSpPr>
          <p:nvPr>
            <p:ph type="dt" sz="half" idx="10"/>
          </p:nvPr>
        </p:nvSpPr>
        <p:spPr/>
        <p:txBody>
          <a:bodyPr/>
          <a:lstStyle/>
          <a:p>
            <a:fld id="{D6D8061D-18C3-4F4F-85EF-561633F58754}" type="datetimeFigureOut">
              <a:rPr lang="en-US" smtClean="0"/>
              <a:t>8/31/2024</a:t>
            </a:fld>
            <a:endParaRPr lang="en-US"/>
          </a:p>
        </p:txBody>
      </p:sp>
      <p:sp>
        <p:nvSpPr>
          <p:cNvPr id="8" name="Footer Placeholder 7">
            <a:extLst>
              <a:ext uri="{FF2B5EF4-FFF2-40B4-BE49-F238E27FC236}">
                <a16:creationId xmlns:a16="http://schemas.microsoft.com/office/drawing/2014/main" id="{6C3A07E3-59E1-4EBD-9687-4B6ABE96ACA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CF7BB23-7539-4674-8B66-ACEFF94686CE}"/>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38772086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5841DB-C73C-4968-B434-A6AA14DAF62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08152BF-92C7-4BF5-A9DB-16A0BF0F5F5D}"/>
              </a:ext>
            </a:extLst>
          </p:cNvPr>
          <p:cNvSpPr>
            <a:spLocks noGrp="1"/>
          </p:cNvSpPr>
          <p:nvPr>
            <p:ph type="dt" sz="half" idx="10"/>
          </p:nvPr>
        </p:nvSpPr>
        <p:spPr/>
        <p:txBody>
          <a:bodyPr/>
          <a:lstStyle/>
          <a:p>
            <a:fld id="{D6D8061D-18C3-4F4F-85EF-561633F58754}" type="datetimeFigureOut">
              <a:rPr lang="en-US" smtClean="0"/>
              <a:t>8/31/2024</a:t>
            </a:fld>
            <a:endParaRPr lang="en-US"/>
          </a:p>
        </p:txBody>
      </p:sp>
      <p:sp>
        <p:nvSpPr>
          <p:cNvPr id="4" name="Footer Placeholder 3">
            <a:extLst>
              <a:ext uri="{FF2B5EF4-FFF2-40B4-BE49-F238E27FC236}">
                <a16:creationId xmlns:a16="http://schemas.microsoft.com/office/drawing/2014/main" id="{C1289DB7-F492-4037-A439-D70F7E55652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FFA96F1-8B8A-4E83-B3C2-E10DE522AD30}"/>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40498264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8031033-9688-463F-9614-47F2F5BC6BF7}"/>
              </a:ext>
            </a:extLst>
          </p:cNvPr>
          <p:cNvSpPr>
            <a:spLocks noGrp="1"/>
          </p:cNvSpPr>
          <p:nvPr>
            <p:ph type="dt" sz="half" idx="10"/>
          </p:nvPr>
        </p:nvSpPr>
        <p:spPr/>
        <p:txBody>
          <a:bodyPr/>
          <a:lstStyle/>
          <a:p>
            <a:fld id="{D6D8061D-18C3-4F4F-85EF-561633F58754}" type="datetimeFigureOut">
              <a:rPr lang="en-US" smtClean="0"/>
              <a:t>8/31/2024</a:t>
            </a:fld>
            <a:endParaRPr lang="en-US"/>
          </a:p>
        </p:txBody>
      </p:sp>
      <p:sp>
        <p:nvSpPr>
          <p:cNvPr id="3" name="Footer Placeholder 2">
            <a:extLst>
              <a:ext uri="{FF2B5EF4-FFF2-40B4-BE49-F238E27FC236}">
                <a16:creationId xmlns:a16="http://schemas.microsoft.com/office/drawing/2014/main" id="{085B8DB2-C14B-45AC-ACAF-8702DF59C6E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001DA57-8D4E-4075-9460-4F03DF8AABA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7628312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2CBE2C-9DAA-489D-AC88-15CBBA8A9BF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EE124BE-E494-445A-A4FB-A2A8F28F0C1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F2446DE-9A32-4774-9F7C-86678CA90EA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400115D-61B3-46D0-B4D3-30C374B526CF}"/>
              </a:ext>
            </a:extLst>
          </p:cNvPr>
          <p:cNvSpPr>
            <a:spLocks noGrp="1"/>
          </p:cNvSpPr>
          <p:nvPr>
            <p:ph type="dt" sz="half" idx="10"/>
          </p:nvPr>
        </p:nvSpPr>
        <p:spPr/>
        <p:txBody>
          <a:bodyPr/>
          <a:lstStyle/>
          <a:p>
            <a:fld id="{D6D8061D-18C3-4F4F-85EF-561633F58754}" type="datetimeFigureOut">
              <a:rPr lang="en-US" smtClean="0"/>
              <a:t>8/31/2024</a:t>
            </a:fld>
            <a:endParaRPr lang="en-US"/>
          </a:p>
        </p:txBody>
      </p:sp>
      <p:sp>
        <p:nvSpPr>
          <p:cNvPr id="6" name="Footer Placeholder 5">
            <a:extLst>
              <a:ext uri="{FF2B5EF4-FFF2-40B4-BE49-F238E27FC236}">
                <a16:creationId xmlns:a16="http://schemas.microsoft.com/office/drawing/2014/main" id="{EF3C2AFC-D0F8-469F-B1E0-123C2E066EC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8B9BCDA-9EF7-4531-8021-AF7B30751516}"/>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17199839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AE558-F89F-4688-94E5-77F37D49F1B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BCD35AF-8CA2-49BB-BAE9-F29A0186EC6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C05CAA98-55BD-4118-A8AF-D603060784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ABFF4C5-82A8-4AD8-B7E2-2882F657683C}"/>
              </a:ext>
            </a:extLst>
          </p:cNvPr>
          <p:cNvSpPr>
            <a:spLocks noGrp="1"/>
          </p:cNvSpPr>
          <p:nvPr>
            <p:ph type="dt" sz="half" idx="10"/>
          </p:nvPr>
        </p:nvSpPr>
        <p:spPr/>
        <p:txBody>
          <a:bodyPr/>
          <a:lstStyle/>
          <a:p>
            <a:fld id="{D6D8061D-18C3-4F4F-85EF-561633F58754}" type="datetimeFigureOut">
              <a:rPr lang="en-US" smtClean="0"/>
              <a:t>8/31/2024</a:t>
            </a:fld>
            <a:endParaRPr lang="en-US"/>
          </a:p>
        </p:txBody>
      </p:sp>
      <p:sp>
        <p:nvSpPr>
          <p:cNvPr id="6" name="Footer Placeholder 5">
            <a:extLst>
              <a:ext uri="{FF2B5EF4-FFF2-40B4-BE49-F238E27FC236}">
                <a16:creationId xmlns:a16="http://schemas.microsoft.com/office/drawing/2014/main" id="{3860B401-B64F-417B-8AD6-581A22E5E0E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F24BD4C-7149-44BF-8150-F72CAA95A56D}"/>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9796634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cxnSp>
        <p:nvCxnSpPr>
          <p:cNvPr id="21" name="Straight Connector 20">
            <a:extLst>
              <a:ext uri="{FF2B5EF4-FFF2-40B4-BE49-F238E27FC236}">
                <a16:creationId xmlns:a16="http://schemas.microsoft.com/office/drawing/2014/main" id="{4436E0F2-A64B-471E-93C0-8DFE08CC57C8}"/>
              </a:ext>
            </a:extLst>
          </p:cNvPr>
          <p:cNvCxnSpPr>
            <a:cxnSpLocks/>
          </p:cNvCxnSpPr>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DC1E3AB1-2A8C-4607-9FAE-D8BDB280FE1A}"/>
              </a:ext>
            </a:extLst>
          </p:cNvPr>
          <p:cNvCxnSpPr>
            <a:cxnSpLocks/>
          </p:cNvCxnSpPr>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26D66059-832F-40B6-A35F-F56C8F38A1E7}"/>
              </a:ext>
            </a:extLst>
          </p:cNvPr>
          <p:cNvCxnSpPr>
            <a:cxnSpLocks/>
          </p:cNvCxnSpPr>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A515E2ED-7EA9-448D-83FA-54C3DF9723BD}"/>
              </a:ext>
            </a:extLst>
          </p:cNvPr>
          <p:cNvCxnSpPr>
            <a:cxnSpLocks/>
          </p:cNvCxnSpPr>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0595356-EABD-4767-AC9D-EA21FF115EC0}"/>
              </a:ext>
            </a:extLst>
          </p:cNvPr>
          <p:cNvCxnSpPr>
            <a:cxnSpLocks/>
          </p:cNvCxnSpPr>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28CD9F06-9628-469C-B788-A894E3E08281}"/>
              </a:ext>
            </a:extLst>
          </p:cNvPr>
          <p:cNvCxnSpPr>
            <a:cxnSpLocks/>
          </p:cNvCxnSpPr>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8550A431-0B61-421B-B4B7-24C0CFF0F938}"/>
              </a:ext>
            </a:extLst>
          </p:cNvPr>
          <p:cNvCxnSpPr>
            <a:cxnSpLocks/>
          </p:cNvCxnSpPr>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le Placeholder 1">
            <a:extLst>
              <a:ext uri="{FF2B5EF4-FFF2-40B4-BE49-F238E27FC236}">
                <a16:creationId xmlns:a16="http://schemas.microsoft.com/office/drawing/2014/main" id="{675B94C5-D205-4339-B029-5D0FD2E5F3DB}"/>
              </a:ext>
            </a:extLst>
          </p:cNvPr>
          <p:cNvSpPr>
            <a:spLocks noGrp="1"/>
          </p:cNvSpPr>
          <p:nvPr>
            <p:ph type="title"/>
          </p:nvPr>
        </p:nvSpPr>
        <p:spPr>
          <a:xfrm>
            <a:off x="1143000" y="533401"/>
            <a:ext cx="9906000" cy="138215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096DC5C-BD34-4CE4-8AA7-A6A4B9516F8F}"/>
              </a:ext>
            </a:extLst>
          </p:cNvPr>
          <p:cNvSpPr>
            <a:spLocks noGrp="1"/>
          </p:cNvSpPr>
          <p:nvPr>
            <p:ph type="body" idx="1"/>
          </p:nvPr>
        </p:nvSpPr>
        <p:spPr>
          <a:xfrm>
            <a:off x="1143000" y="2009554"/>
            <a:ext cx="9906000" cy="402442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1F192A7-D622-449D-9FC2-48FDE4D690F1}"/>
              </a:ext>
            </a:extLst>
          </p:cNvPr>
          <p:cNvSpPr>
            <a:spLocks noGrp="1"/>
          </p:cNvSpPr>
          <p:nvPr>
            <p:ph type="dt" sz="half" idx="2"/>
          </p:nvPr>
        </p:nvSpPr>
        <p:spPr>
          <a:xfrm>
            <a:off x="7337102" y="6398878"/>
            <a:ext cx="4193908" cy="365125"/>
          </a:xfrm>
          <a:prstGeom prst="rect">
            <a:avLst/>
          </a:prstGeom>
        </p:spPr>
        <p:txBody>
          <a:bodyPr vert="horz" lIns="91440" tIns="45720" rIns="91440" bIns="45720" rtlCol="0" anchor="ctr">
            <a:normAutofit/>
          </a:bodyPr>
          <a:lstStyle>
            <a:lvl1pPr algn="r">
              <a:defRPr sz="1100">
                <a:solidFill>
                  <a:schemeClr val="tx2"/>
                </a:solidFill>
                <a:latin typeface="+mn-lt"/>
              </a:defRPr>
            </a:lvl1pPr>
          </a:lstStyle>
          <a:p>
            <a:fld id="{D6D8061D-18C3-4F4F-85EF-561633F58754}" type="datetimeFigureOut">
              <a:rPr lang="en-US" smtClean="0"/>
              <a:t>8/31/2024</a:t>
            </a:fld>
            <a:endParaRPr lang="en-US"/>
          </a:p>
        </p:txBody>
      </p:sp>
      <p:sp>
        <p:nvSpPr>
          <p:cNvPr id="5" name="Footer Placeholder 4">
            <a:extLst>
              <a:ext uri="{FF2B5EF4-FFF2-40B4-BE49-F238E27FC236}">
                <a16:creationId xmlns:a16="http://schemas.microsoft.com/office/drawing/2014/main" id="{8435B93C-2BE9-4847-BFE5-D3CBCC6E948C}"/>
              </a:ext>
            </a:extLst>
          </p:cNvPr>
          <p:cNvSpPr>
            <a:spLocks noGrp="1"/>
          </p:cNvSpPr>
          <p:nvPr>
            <p:ph type="ftr" sz="quarter" idx="3"/>
          </p:nvPr>
        </p:nvSpPr>
        <p:spPr>
          <a:xfrm>
            <a:off x="154429" y="6398878"/>
            <a:ext cx="4497315" cy="365125"/>
          </a:xfrm>
          <a:prstGeom prst="rect">
            <a:avLst/>
          </a:prstGeom>
        </p:spPr>
        <p:txBody>
          <a:bodyPr vert="horz" lIns="91440" tIns="45720" rIns="91440" bIns="45720" rtlCol="0" anchor="ctr">
            <a:normAutofit/>
          </a:bodyPr>
          <a:lstStyle>
            <a:lvl1pPr algn="l">
              <a:defRPr sz="1200" b="1" spc="30" baseline="0">
                <a:solidFill>
                  <a:schemeClr val="tx2"/>
                </a:solidFill>
                <a:latin typeface="+mj-lt"/>
              </a:defRPr>
            </a:lvl1pPr>
          </a:lstStyle>
          <a:p>
            <a:endParaRPr lang="en-US"/>
          </a:p>
        </p:txBody>
      </p:sp>
      <p:sp>
        <p:nvSpPr>
          <p:cNvPr id="6" name="Slide Number Placeholder 5">
            <a:extLst>
              <a:ext uri="{FF2B5EF4-FFF2-40B4-BE49-F238E27FC236}">
                <a16:creationId xmlns:a16="http://schemas.microsoft.com/office/drawing/2014/main" id="{ADF70A99-395E-4F22-8AAB-6C7EE743D7D5}"/>
              </a:ext>
            </a:extLst>
          </p:cNvPr>
          <p:cNvSpPr>
            <a:spLocks noGrp="1"/>
          </p:cNvSpPr>
          <p:nvPr>
            <p:ph type="sldNum" sz="quarter" idx="4"/>
          </p:nvPr>
        </p:nvSpPr>
        <p:spPr>
          <a:xfrm>
            <a:off x="11602477" y="6398878"/>
            <a:ext cx="470887" cy="365125"/>
          </a:xfrm>
          <a:prstGeom prst="rect">
            <a:avLst/>
          </a:prstGeom>
        </p:spPr>
        <p:txBody>
          <a:bodyPr vert="horz" lIns="91440" tIns="45720" rIns="91440" bIns="45720" rtlCol="0" anchor="ctr">
            <a:normAutofit/>
          </a:bodyPr>
          <a:lstStyle>
            <a:lvl1pPr algn="r">
              <a:defRPr sz="1100">
                <a:solidFill>
                  <a:schemeClr val="tx2"/>
                </a:solidFill>
                <a:latin typeface="+mn-lt"/>
              </a:defRPr>
            </a:lvl1pPr>
          </a:lstStyle>
          <a:p>
            <a:fld id="{CBD12358-51D2-46B3-9BDE-DF29528B9454}" type="slidenum">
              <a:rPr lang="en-US" smtClean="0"/>
              <a:t>‹#›</a:t>
            </a:fld>
            <a:endParaRPr lang="en-US"/>
          </a:p>
        </p:txBody>
      </p:sp>
    </p:spTree>
    <p:extLst>
      <p:ext uri="{BB962C8B-B14F-4D97-AF65-F5344CB8AC3E}">
        <p14:creationId xmlns:p14="http://schemas.microsoft.com/office/powerpoint/2010/main" val="1556065105"/>
      </p:ext>
    </p:extLst>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73" r:id="rId6"/>
    <p:sldLayoutId id="2147483674" r:id="rId7"/>
    <p:sldLayoutId id="2147483675" r:id="rId8"/>
    <p:sldLayoutId id="2147483676" r:id="rId9"/>
    <p:sldLayoutId id="2147483677" r:id="rId10"/>
    <p:sldLayoutId id="2147483678" r:id="rId11"/>
    <p:sldLayoutId id="2147483679" r:id="rId12"/>
    <p:sldLayoutId id="2147483680" r:id="rId13"/>
    <p:sldLayoutId id="2147483681" r:id="rId14"/>
    <p:sldLayoutId id="2147483682" r:id="rId15"/>
    <p:sldLayoutId id="2147483685" r:id="rId16"/>
    <p:sldLayoutId id="2147483686" r:id="rId17"/>
    <p:sldLayoutId id="2147483688" r:id="rId18"/>
    <p:sldLayoutId id="2147483689" r:id="rId19"/>
    <p:sldLayoutId id="2147483690" r:id="rId20"/>
    <p:sldLayoutId id="2147483691" r:id="rId21"/>
  </p:sldLayoutIdLst>
  <p:txStyles>
    <p:titleStyle>
      <a:lvl1pPr algn="l" defTabSz="914400" rtl="0" eaLnBrk="1" latinLnBrk="0" hangingPunct="1">
        <a:lnSpc>
          <a:spcPct val="90000"/>
        </a:lnSpc>
        <a:spcBef>
          <a:spcPct val="0"/>
        </a:spcBef>
        <a:buNone/>
        <a:defRPr sz="4400" i="1" kern="1200" cap="all" baseline="0">
          <a:solidFill>
            <a:schemeClr val="tx2"/>
          </a:solidFill>
          <a:latin typeface="+mj-lt"/>
          <a:ea typeface="+mj-ea"/>
          <a:cs typeface="+mj-cs"/>
        </a:defRPr>
      </a:lvl1pPr>
    </p:titleStyle>
    <p:bodyStyle>
      <a:lvl1pPr marL="228600" indent="-228600" algn="l" defTabSz="914400" rtl="0" eaLnBrk="1" latinLnBrk="0" hangingPunct="1">
        <a:lnSpc>
          <a:spcPct val="100000"/>
        </a:lnSpc>
        <a:spcBef>
          <a:spcPts val="1000"/>
        </a:spcBef>
        <a:buSzPct val="80000"/>
        <a:buFont typeface="Arial" panose="020B0604020202020204" pitchFamily="34" charset="0"/>
        <a:buChar char="•"/>
        <a:defRPr sz="2400" kern="1200">
          <a:solidFill>
            <a:schemeClr val="tx2"/>
          </a:solidFill>
          <a:latin typeface="+mn-lt"/>
          <a:ea typeface="+mn-ea"/>
          <a:cs typeface="+mn-cs"/>
        </a:defRPr>
      </a:lvl1pPr>
      <a:lvl2pPr marL="685800" indent="-228600" algn="l" defTabSz="914400" rtl="0" eaLnBrk="1" latinLnBrk="0" hangingPunct="1">
        <a:lnSpc>
          <a:spcPct val="100000"/>
        </a:lnSpc>
        <a:spcBef>
          <a:spcPts val="500"/>
        </a:spcBef>
        <a:buSzPct val="80000"/>
        <a:buFont typeface="Arial" panose="020B0604020202020204" pitchFamily="34" charset="0"/>
        <a:buChar char="•"/>
        <a:defRPr sz="2000" kern="1200">
          <a:solidFill>
            <a:schemeClr val="tx2"/>
          </a:solidFill>
          <a:latin typeface="+mn-lt"/>
          <a:ea typeface="+mn-ea"/>
          <a:cs typeface="+mn-cs"/>
        </a:defRPr>
      </a:lvl2pPr>
      <a:lvl3pPr marL="1143000" indent="-228600" algn="l" defTabSz="914400" rtl="0" eaLnBrk="1" latinLnBrk="0" hangingPunct="1">
        <a:lnSpc>
          <a:spcPct val="100000"/>
        </a:lnSpc>
        <a:spcBef>
          <a:spcPts val="500"/>
        </a:spcBef>
        <a:buSzPct val="80000"/>
        <a:buFont typeface="Arial" panose="020B0604020202020204" pitchFamily="34" charset="0"/>
        <a:buChar char="•"/>
        <a:defRPr sz="1800" kern="1200">
          <a:solidFill>
            <a:schemeClr val="tx2"/>
          </a:solidFill>
          <a:latin typeface="+mn-lt"/>
          <a:ea typeface="+mn-ea"/>
          <a:cs typeface="+mn-cs"/>
        </a:defRPr>
      </a:lvl3pPr>
      <a:lvl4pPr marL="1600200" indent="-228600" algn="l" defTabSz="914400" rtl="0" eaLnBrk="1" latinLnBrk="0" hangingPunct="1">
        <a:lnSpc>
          <a:spcPct val="100000"/>
        </a:lnSpc>
        <a:spcBef>
          <a:spcPts val="500"/>
        </a:spcBef>
        <a:buSzPct val="80000"/>
        <a:buFont typeface="Arial" panose="020B0604020202020204" pitchFamily="34" charset="0"/>
        <a:buChar char="•"/>
        <a:defRPr sz="1600" kern="1200">
          <a:solidFill>
            <a:schemeClr val="tx2"/>
          </a:solidFill>
          <a:latin typeface="+mn-lt"/>
          <a:ea typeface="+mn-ea"/>
          <a:cs typeface="+mn-cs"/>
        </a:defRPr>
      </a:lvl4pPr>
      <a:lvl5pPr marL="2057400" indent="-228600" algn="l" defTabSz="914400" rtl="0" eaLnBrk="1" latinLnBrk="0" hangingPunct="1">
        <a:lnSpc>
          <a:spcPct val="100000"/>
        </a:lnSpc>
        <a:spcBef>
          <a:spcPts val="500"/>
        </a:spcBef>
        <a:buSzPct val="80000"/>
        <a:buFont typeface="Arial" panose="020B0604020202020204" pitchFamily="34" charset="0"/>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orient="horz" pos="336">
          <p15:clr>
            <a:srgbClr val="F26B43"/>
          </p15:clr>
        </p15:guide>
        <p15:guide id="4" orient="horz" pos="3984">
          <p15:clr>
            <a:srgbClr val="F26B43"/>
          </p15:clr>
        </p15:guide>
        <p15:guide id="5" pos="336">
          <p15:clr>
            <a:srgbClr val="F26B43"/>
          </p15:clr>
        </p15:guide>
        <p15:guide id="6" pos="7344">
          <p15:clr>
            <a:srgbClr val="F26B43"/>
          </p15:clr>
        </p15:guide>
        <p15:guide id="7" pos="720">
          <p15:clr>
            <a:srgbClr val="F26B43"/>
          </p15:clr>
        </p15:guide>
        <p15:guide id="8" pos="696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0.xml"/><Relationship Id="rId1" Type="http://schemas.openxmlformats.org/officeDocument/2006/relationships/slideLayout" Target="../slideLayouts/slideLayout21.xml"/><Relationship Id="rId5" Type="http://schemas.openxmlformats.org/officeDocument/2006/relationships/hyperlink" Target="https://github.com/trentlerma/groupthreeproject.git" TargetMode="External"/><Relationship Id="rId4" Type="http://schemas.openxmlformats.org/officeDocument/2006/relationships/hyperlink" Target="https://www.kaggle.com/datasets/rukenmissonnier/final-house?resource=download"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5.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44" name="Straight Connector 143">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151" name="Rectangle 150">
            <a:extLst>
              <a:ext uri="{FF2B5EF4-FFF2-40B4-BE49-F238E27FC236}">
                <a16:creationId xmlns:a16="http://schemas.microsoft.com/office/drawing/2014/main" id="{82950D9A-4705-4314-961A-4F88B2CE41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Rectangle 151">
            <a:extLst>
              <a:ext uri="{FF2B5EF4-FFF2-40B4-BE49-F238E27FC236}">
                <a16:creationId xmlns:a16="http://schemas.microsoft.com/office/drawing/2014/main" id="{B13969F2-ED52-4E5C-B3FC-01E01B8B9F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2"/>
            <a:ext cx="12192000" cy="685734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8">
            <a:extLst>
              <a:ext uri="{FF2B5EF4-FFF2-40B4-BE49-F238E27FC236}">
                <a16:creationId xmlns:a16="http://schemas.microsoft.com/office/drawing/2014/main" id="{6FEC93CF-2672-7D78-F278-58C5E012E0DF}"/>
              </a:ext>
            </a:extLst>
          </p:cNvPr>
          <p:cNvSpPr>
            <a:spLocks noGrp="1"/>
          </p:cNvSpPr>
          <p:nvPr>
            <p:ph type="ctrTitle"/>
          </p:nvPr>
        </p:nvSpPr>
        <p:spPr>
          <a:xfrm>
            <a:off x="291951" y="178095"/>
            <a:ext cx="6216006" cy="3902149"/>
          </a:xfrm>
        </p:spPr>
        <p:txBody>
          <a:bodyPr vert="horz" lIns="91440" tIns="45720" rIns="91440" bIns="45720" rtlCol="0" anchor="t">
            <a:normAutofit/>
          </a:bodyPr>
          <a:lstStyle/>
          <a:p>
            <a:r>
              <a:rPr lang="en-US" sz="2600" i="0" kern="1200" cap="all" baseline="0" dirty="0">
                <a:solidFill>
                  <a:schemeClr val="tx2"/>
                </a:solidFill>
                <a:latin typeface="+mn-lt"/>
                <a:ea typeface="+mj-ea"/>
                <a:cs typeface="+mj-cs"/>
              </a:rPr>
              <a:t>Texas Real Estate </a:t>
            </a:r>
            <a:br>
              <a:rPr lang="en-US" sz="2600" i="0" kern="1200" cap="all" baseline="0" dirty="0">
                <a:solidFill>
                  <a:schemeClr val="tx2"/>
                </a:solidFill>
                <a:latin typeface="+mn-lt"/>
                <a:ea typeface="+mj-ea"/>
                <a:cs typeface="+mj-cs"/>
              </a:rPr>
            </a:br>
            <a:r>
              <a:rPr lang="en-US" sz="2600" i="0" kern="1200" cap="all" baseline="0" dirty="0">
                <a:solidFill>
                  <a:schemeClr val="tx2"/>
                </a:solidFill>
                <a:latin typeface="+mn-lt"/>
                <a:ea typeface="+mj-ea"/>
                <a:cs typeface="+mj-cs"/>
              </a:rPr>
              <a:t>Price prediction using Machine Learning</a:t>
            </a:r>
            <a:br>
              <a:rPr lang="en-US" sz="2600" i="0" kern="1200" cap="all" baseline="0" dirty="0">
                <a:solidFill>
                  <a:schemeClr val="tx2"/>
                </a:solidFill>
                <a:latin typeface="+mn-lt"/>
                <a:ea typeface="+mj-ea"/>
                <a:cs typeface="+mj-cs"/>
              </a:rPr>
            </a:br>
            <a:br>
              <a:rPr lang="en-US" sz="2600" i="0" kern="1200" cap="all" baseline="0" dirty="0">
                <a:solidFill>
                  <a:schemeClr val="tx2"/>
                </a:solidFill>
                <a:ea typeface="+mj-ea"/>
                <a:cs typeface="+mj-cs"/>
              </a:rPr>
            </a:br>
            <a:br>
              <a:rPr lang="en-US" sz="2600" i="1" kern="1200" cap="all" baseline="0" dirty="0">
                <a:solidFill>
                  <a:schemeClr val="tx2"/>
                </a:solidFill>
                <a:latin typeface="+mj-lt"/>
                <a:ea typeface="+mj-ea"/>
                <a:cs typeface="+mj-cs"/>
              </a:rPr>
            </a:br>
            <a:br>
              <a:rPr lang="en-US" sz="2600" dirty="0">
                <a:solidFill>
                  <a:schemeClr val="tx2"/>
                </a:solidFill>
              </a:rPr>
            </a:br>
            <a:br>
              <a:rPr lang="en-US" sz="2600" i="1" kern="1200" cap="all" baseline="0" dirty="0">
                <a:solidFill>
                  <a:schemeClr val="tx2"/>
                </a:solidFill>
                <a:latin typeface="+mj-lt"/>
                <a:ea typeface="+mj-ea"/>
                <a:cs typeface="+mj-cs"/>
              </a:rPr>
            </a:br>
            <a:r>
              <a:rPr lang="en-US" sz="2600" i="0" kern="1200" cap="all" baseline="0" dirty="0">
                <a:solidFill>
                  <a:schemeClr val="tx2"/>
                </a:solidFill>
                <a:latin typeface="+mn-lt"/>
                <a:ea typeface="+mj-ea"/>
                <a:cs typeface="+mj-cs"/>
              </a:rPr>
              <a:t>Presented by: </a:t>
            </a:r>
            <a:br>
              <a:rPr lang="en-US" sz="2600" i="0" kern="1200" cap="all" baseline="0" dirty="0">
                <a:solidFill>
                  <a:schemeClr val="tx2"/>
                </a:solidFill>
                <a:latin typeface="+mn-lt"/>
                <a:ea typeface="+mj-ea"/>
                <a:cs typeface="+mj-cs"/>
              </a:rPr>
            </a:br>
            <a:r>
              <a:rPr lang="en-US" sz="2600" i="0" kern="1200" cap="all" baseline="0" dirty="0">
                <a:solidFill>
                  <a:schemeClr val="tx2"/>
                </a:solidFill>
                <a:latin typeface="+mn-lt"/>
                <a:ea typeface="+mj-ea"/>
                <a:cs typeface="+mj-cs"/>
              </a:rPr>
              <a:t>Rebecca, Natalie, Russell, Michael, Trinity</a:t>
            </a:r>
          </a:p>
        </p:txBody>
      </p:sp>
      <p:pic>
        <p:nvPicPr>
          <p:cNvPr id="11" name="Picture Placeholder 10" descr="A house with a lawn and a tree&#10;&#10;Description automatically generated">
            <a:extLst>
              <a:ext uri="{FF2B5EF4-FFF2-40B4-BE49-F238E27FC236}">
                <a16:creationId xmlns:a16="http://schemas.microsoft.com/office/drawing/2014/main" id="{F3E2BCC3-DF0A-7735-4B5E-B18DC0674EA9}"/>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14101" r="24836" b="-1"/>
          <a:stretch/>
        </p:blipFill>
        <p:spPr>
          <a:xfrm>
            <a:off x="5879804" y="-6350"/>
            <a:ext cx="6312196" cy="6874330"/>
          </a:xfrm>
          <a:custGeom>
            <a:avLst/>
            <a:gdLst/>
            <a:ahLst/>
            <a:cxnLst/>
            <a:rect l="l" t="t" r="r" b="b"/>
            <a:pathLst>
              <a:path w="6312196" h="6874330">
                <a:moveTo>
                  <a:pt x="2047193" y="0"/>
                </a:moveTo>
                <a:lnTo>
                  <a:pt x="6312196" y="0"/>
                </a:lnTo>
                <a:lnTo>
                  <a:pt x="6312196" y="6874330"/>
                </a:lnTo>
                <a:lnTo>
                  <a:pt x="0" y="6874330"/>
                </a:lnTo>
                <a:close/>
              </a:path>
            </a:pathLst>
          </a:custGeom>
        </p:spPr>
      </p:pic>
      <p:cxnSp>
        <p:nvCxnSpPr>
          <p:cNvPr id="153" name="Straight Connector 152">
            <a:extLst>
              <a:ext uri="{FF2B5EF4-FFF2-40B4-BE49-F238E27FC236}">
                <a16:creationId xmlns:a16="http://schemas.microsoft.com/office/drawing/2014/main" id="{13AC671C-E66F-43C5-A66A-C477339DD23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634715" y="0"/>
            <a:ext cx="914401" cy="6857348"/>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B3AA7AB4-81C1-FD67-6144-3AF33FF8F232}"/>
              </a:ext>
            </a:extLst>
          </p:cNvPr>
          <p:cNvSpPr txBox="1"/>
          <p:nvPr/>
        </p:nvSpPr>
        <p:spPr>
          <a:xfrm>
            <a:off x="451884" y="5202019"/>
            <a:ext cx="3343882" cy="646331"/>
          </a:xfrm>
          <a:prstGeom prst="rect">
            <a:avLst/>
          </a:prstGeom>
          <a:noFill/>
        </p:spPr>
        <p:txBody>
          <a:bodyPr wrap="square" rtlCol="0">
            <a:spAutoFit/>
          </a:bodyPr>
          <a:lstStyle/>
          <a:p>
            <a:r>
              <a:rPr lang="en-US" dirty="0"/>
              <a:t>Group 3 Project 2</a:t>
            </a:r>
          </a:p>
          <a:p>
            <a:r>
              <a:rPr lang="en-US" dirty="0"/>
              <a:t>Aug 11, 2024</a:t>
            </a:r>
          </a:p>
        </p:txBody>
      </p:sp>
    </p:spTree>
    <p:extLst>
      <p:ext uri="{BB962C8B-B14F-4D97-AF65-F5344CB8AC3E}">
        <p14:creationId xmlns:p14="http://schemas.microsoft.com/office/powerpoint/2010/main" val="3078994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9"/>
                                        </p:tgtEl>
                                        <p:attrNameLst>
                                          <p:attrName>style.visibility</p:attrName>
                                        </p:attrNameLst>
                                      </p:cBhvr>
                                      <p:to>
                                        <p:strVal val="visible"/>
                                      </p:to>
                                    </p:set>
                                    <p:animEffect transition="in" filter="fade">
                                      <p:cBhvr>
                                        <p:cTn id="7" dur="4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61" name="Straight Connector 60">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68" name="Rectangle 67">
            <a:extLst>
              <a:ext uri="{FF2B5EF4-FFF2-40B4-BE49-F238E27FC236}">
                <a16:creationId xmlns:a16="http://schemas.microsoft.com/office/drawing/2014/main" id="{8B2BAECB-35E2-4DD9-8B8C-22D215DD0C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Placeholder 6" descr="A house with a lawn&#10;&#10;Description automatically generated">
            <a:extLst>
              <a:ext uri="{FF2B5EF4-FFF2-40B4-BE49-F238E27FC236}">
                <a16:creationId xmlns:a16="http://schemas.microsoft.com/office/drawing/2014/main" id="{7D89C5C0-08CB-A488-E009-5A5ED0A5FF14}"/>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23532" r="25335" b="-1"/>
          <a:stretch/>
        </p:blipFill>
        <p:spPr>
          <a:xfrm>
            <a:off x="6938682" y="10"/>
            <a:ext cx="5253320" cy="6857990"/>
          </a:xfrm>
          <a:custGeom>
            <a:avLst/>
            <a:gdLst/>
            <a:ahLst/>
            <a:cxnLst/>
            <a:rect l="l" t="t" r="r" b="b"/>
            <a:pathLst>
              <a:path w="5253320" h="6858000">
                <a:moveTo>
                  <a:pt x="722088" y="0"/>
                </a:moveTo>
                <a:lnTo>
                  <a:pt x="5253320" y="0"/>
                </a:lnTo>
                <a:lnTo>
                  <a:pt x="5253320" y="6858000"/>
                </a:lnTo>
                <a:lnTo>
                  <a:pt x="0" y="6858000"/>
                </a:lnTo>
                <a:close/>
              </a:path>
            </a:pathLst>
          </a:custGeom>
        </p:spPr>
      </p:pic>
      <p:sp>
        <p:nvSpPr>
          <p:cNvPr id="2" name="Title 1">
            <a:extLst>
              <a:ext uri="{FF2B5EF4-FFF2-40B4-BE49-F238E27FC236}">
                <a16:creationId xmlns:a16="http://schemas.microsoft.com/office/drawing/2014/main" id="{28BAC361-0D7A-DC05-86B5-6DD77D322F5B}"/>
              </a:ext>
            </a:extLst>
          </p:cNvPr>
          <p:cNvSpPr>
            <a:spLocks noGrp="1"/>
          </p:cNvSpPr>
          <p:nvPr>
            <p:ph type="title"/>
          </p:nvPr>
        </p:nvSpPr>
        <p:spPr>
          <a:xfrm>
            <a:off x="1104901" y="467834"/>
            <a:ext cx="6132605" cy="1738422"/>
          </a:xfrm>
        </p:spPr>
        <p:txBody>
          <a:bodyPr vert="horz" lIns="91440" tIns="45720" rIns="91440" bIns="45720" rtlCol="0" anchor="ctr">
            <a:normAutofit/>
          </a:bodyPr>
          <a:lstStyle/>
          <a:p>
            <a:r>
              <a:rPr lang="en-US" dirty="0"/>
              <a:t>THANK YOU</a:t>
            </a:r>
          </a:p>
        </p:txBody>
      </p:sp>
      <p:cxnSp>
        <p:nvCxnSpPr>
          <p:cNvPr id="69" name="Straight Connector 68">
            <a:extLst>
              <a:ext uri="{FF2B5EF4-FFF2-40B4-BE49-F238E27FC236}">
                <a16:creationId xmlns:a16="http://schemas.microsoft.com/office/drawing/2014/main" id="{13AC671C-E66F-43C5-A66A-C477339DD23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5528235" y="0"/>
            <a:ext cx="6663765" cy="992094"/>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0AFE9D09-6944-6167-CB6F-3FF4609102B6}"/>
              </a:ext>
            </a:extLst>
          </p:cNvPr>
          <p:cNvSpPr txBox="1"/>
          <p:nvPr/>
        </p:nvSpPr>
        <p:spPr>
          <a:xfrm>
            <a:off x="496443" y="764025"/>
            <a:ext cx="5597970" cy="6093976"/>
          </a:xfrm>
          <a:prstGeom prst="rect">
            <a:avLst/>
          </a:prstGeom>
          <a:noFill/>
        </p:spPr>
        <p:txBody>
          <a:bodyPr wrap="square" rtlCol="0" anchor="ctr">
            <a:spAutoFit/>
          </a:bodyPr>
          <a:lstStyle/>
          <a:p>
            <a:pPr rtl="0">
              <a:spcBef>
                <a:spcPts val="0"/>
              </a:spcBef>
              <a:spcAft>
                <a:spcPts val="0"/>
              </a:spcAft>
            </a:pPr>
            <a:endParaRPr lang="en-US" b="1" i="0" u="none" strike="noStrike" dirty="0">
              <a:solidFill>
                <a:srgbClr val="000000"/>
              </a:solidFill>
              <a:effectLst/>
            </a:endParaRPr>
          </a:p>
          <a:p>
            <a:pPr rtl="0">
              <a:spcBef>
                <a:spcPts val="0"/>
              </a:spcBef>
              <a:spcAft>
                <a:spcPts val="0"/>
              </a:spcAft>
            </a:pPr>
            <a:endParaRPr lang="en-US" b="1" dirty="0">
              <a:solidFill>
                <a:srgbClr val="000000"/>
              </a:solidFill>
            </a:endParaRPr>
          </a:p>
          <a:p>
            <a:pPr rtl="0">
              <a:spcBef>
                <a:spcPts val="0"/>
              </a:spcBef>
              <a:spcAft>
                <a:spcPts val="0"/>
              </a:spcAft>
            </a:pPr>
            <a:endParaRPr lang="en-US" b="1" i="0" u="none" strike="noStrike" dirty="0">
              <a:solidFill>
                <a:srgbClr val="000000"/>
              </a:solidFill>
              <a:effectLst/>
            </a:endParaRPr>
          </a:p>
          <a:p>
            <a:pPr rtl="0">
              <a:spcBef>
                <a:spcPts val="0"/>
              </a:spcBef>
              <a:spcAft>
                <a:spcPts val="0"/>
              </a:spcAft>
            </a:pPr>
            <a:endParaRPr lang="en-US" b="1" dirty="0">
              <a:solidFill>
                <a:srgbClr val="000000"/>
              </a:solidFill>
            </a:endParaRPr>
          </a:p>
          <a:p>
            <a:pPr rtl="0">
              <a:spcBef>
                <a:spcPts val="0"/>
              </a:spcBef>
              <a:spcAft>
                <a:spcPts val="0"/>
              </a:spcAft>
            </a:pPr>
            <a:endParaRPr lang="en-US" b="1" i="0" u="none" strike="noStrike" dirty="0">
              <a:solidFill>
                <a:srgbClr val="000000"/>
              </a:solidFill>
              <a:effectLst/>
            </a:endParaRPr>
          </a:p>
          <a:p>
            <a:pPr rtl="0">
              <a:spcBef>
                <a:spcPts val="0"/>
              </a:spcBef>
              <a:spcAft>
                <a:spcPts val="0"/>
              </a:spcAft>
            </a:pPr>
            <a:endParaRPr lang="en-US" b="1" dirty="0">
              <a:solidFill>
                <a:srgbClr val="000000"/>
              </a:solidFill>
            </a:endParaRPr>
          </a:p>
          <a:p>
            <a:pPr rtl="0">
              <a:spcBef>
                <a:spcPts val="0"/>
              </a:spcBef>
              <a:spcAft>
                <a:spcPts val="0"/>
              </a:spcAft>
            </a:pPr>
            <a:r>
              <a:rPr lang="en-US" b="1" i="0" u="none" strike="noStrike" dirty="0">
                <a:solidFill>
                  <a:srgbClr val="000000"/>
                </a:solidFill>
                <a:effectLst/>
              </a:rPr>
              <a:t>Links:</a:t>
            </a:r>
          </a:p>
          <a:p>
            <a:pPr rtl="0">
              <a:spcBef>
                <a:spcPts val="0"/>
              </a:spcBef>
              <a:spcAft>
                <a:spcPts val="0"/>
              </a:spcAft>
            </a:pPr>
            <a:endParaRPr lang="en-US" sz="1400" dirty="0">
              <a:solidFill>
                <a:srgbClr val="000000"/>
              </a:solidFill>
            </a:endParaRPr>
          </a:p>
          <a:p>
            <a:pPr rtl="0">
              <a:spcBef>
                <a:spcPts val="0"/>
              </a:spcBef>
              <a:spcAft>
                <a:spcPts val="0"/>
              </a:spcAft>
            </a:pPr>
            <a:r>
              <a:rPr lang="en-US" sz="1400" b="1" i="0" u="none" strike="noStrike" dirty="0">
                <a:solidFill>
                  <a:srgbClr val="000000"/>
                </a:solidFill>
                <a:effectLst/>
              </a:rPr>
              <a:t>Dataset: </a:t>
            </a:r>
            <a:r>
              <a:rPr lang="en-US" sz="1400" b="0" i="0" u="sng" strike="noStrike" dirty="0">
                <a:solidFill>
                  <a:srgbClr val="0097A7"/>
                </a:solidFill>
                <a:effectLst/>
                <a:hlinkClick r:id="rId4"/>
              </a:rPr>
              <a:t>Housing Market &amp; Prices (kaggle.com)</a:t>
            </a:r>
            <a:endParaRPr lang="en-US" sz="1400" b="0" dirty="0">
              <a:effectLst/>
            </a:endParaRPr>
          </a:p>
          <a:p>
            <a:pPr rtl="0">
              <a:spcBef>
                <a:spcPts val="1200"/>
              </a:spcBef>
              <a:spcAft>
                <a:spcPts val="1200"/>
              </a:spcAft>
            </a:pPr>
            <a:r>
              <a:rPr lang="en-US" sz="1400" b="1" i="0" u="none" strike="noStrike" dirty="0" err="1">
                <a:solidFill>
                  <a:srgbClr val="000000"/>
                </a:solidFill>
                <a:effectLst/>
              </a:rPr>
              <a:t>Github</a:t>
            </a:r>
            <a:r>
              <a:rPr lang="en-US" sz="1400" b="1" i="0" u="none" strike="noStrike" dirty="0">
                <a:solidFill>
                  <a:srgbClr val="000000"/>
                </a:solidFill>
                <a:effectLst/>
              </a:rPr>
              <a:t> Link:  </a:t>
            </a:r>
            <a:r>
              <a:rPr lang="en-US" sz="1400" b="0" i="0" u="sng" strike="noStrike" dirty="0">
                <a:solidFill>
                  <a:srgbClr val="0097A7"/>
                </a:solidFill>
                <a:effectLst/>
                <a:hlinkClick r:id="rId5"/>
              </a:rPr>
              <a:t>https://github.com/trentlerma/groupthreeproject.git</a:t>
            </a:r>
            <a:endParaRPr lang="en-US" sz="1400" dirty="0"/>
          </a:p>
          <a:p>
            <a:pPr rtl="0">
              <a:spcBef>
                <a:spcPts val="1200"/>
              </a:spcBef>
              <a:spcAft>
                <a:spcPts val="1200"/>
              </a:spcAft>
            </a:pPr>
            <a:r>
              <a:rPr lang="en-US" sz="1400" b="1" i="0" u="none" strike="noStrike" dirty="0" err="1">
                <a:solidFill>
                  <a:srgbClr val="000000"/>
                </a:solidFill>
                <a:effectLst/>
              </a:rPr>
              <a:t>GitProject</a:t>
            </a:r>
            <a:r>
              <a:rPr lang="en-US" sz="1400" b="1" i="0" u="none" strike="noStrike" dirty="0">
                <a:solidFill>
                  <a:srgbClr val="000000"/>
                </a:solidFill>
                <a:effectLst/>
              </a:rPr>
              <a:t>: </a:t>
            </a:r>
            <a:r>
              <a:rPr lang="en-US" sz="1400" b="0" i="0" u="none" strike="noStrike" dirty="0">
                <a:solidFill>
                  <a:srgbClr val="000000"/>
                </a:solidFill>
                <a:effectLst/>
                <a:hlinkClick r:id="rId5"/>
              </a:rPr>
              <a:t>https://github.com/trentlerma/groupthreeproject.git</a:t>
            </a:r>
            <a:endParaRPr lang="en-US" sz="1400" b="0" i="0" u="none" strike="noStrike" dirty="0">
              <a:solidFill>
                <a:srgbClr val="000000"/>
              </a:solidFill>
              <a:effectLst/>
            </a:endParaRPr>
          </a:p>
          <a:p>
            <a:pPr rtl="0">
              <a:spcBef>
                <a:spcPts val="1200"/>
              </a:spcBef>
              <a:spcAft>
                <a:spcPts val="1200"/>
              </a:spcAft>
            </a:pPr>
            <a:endParaRPr lang="en-US" sz="1800" b="0" i="0" u="none" strike="noStrike" dirty="0">
              <a:solidFill>
                <a:srgbClr val="000000"/>
              </a:solidFill>
              <a:effectLst/>
              <a:latin typeface="Arial" panose="020B0604020202020204" pitchFamily="34" charset="0"/>
            </a:endParaRPr>
          </a:p>
          <a:p>
            <a:pPr rtl="0">
              <a:spcBef>
                <a:spcPts val="1200"/>
              </a:spcBef>
              <a:spcAft>
                <a:spcPts val="1200"/>
              </a:spcAft>
            </a:pPr>
            <a:endParaRPr lang="en-US" sz="1800" b="0" i="0" u="none" strike="noStrike" dirty="0">
              <a:solidFill>
                <a:srgbClr val="000000"/>
              </a:solidFill>
              <a:effectLst/>
              <a:latin typeface="Arial" panose="020B0604020202020204" pitchFamily="34" charset="0"/>
            </a:endParaRPr>
          </a:p>
          <a:p>
            <a:pPr rtl="0">
              <a:spcBef>
                <a:spcPts val="1200"/>
              </a:spcBef>
              <a:spcAft>
                <a:spcPts val="1200"/>
              </a:spcAft>
            </a:pPr>
            <a:br>
              <a:rPr lang="en-US" b="0" dirty="0">
                <a:effectLst/>
              </a:rPr>
            </a:br>
            <a:endParaRPr lang="en-US" b="0" dirty="0">
              <a:effectLst/>
            </a:endParaRPr>
          </a:p>
          <a:p>
            <a:br>
              <a:rPr lang="en-US" dirty="0"/>
            </a:br>
            <a:endParaRPr lang="en-US" dirty="0"/>
          </a:p>
        </p:txBody>
      </p:sp>
    </p:spTree>
    <p:extLst>
      <p:ext uri="{BB962C8B-B14F-4D97-AF65-F5344CB8AC3E}">
        <p14:creationId xmlns:p14="http://schemas.microsoft.com/office/powerpoint/2010/main" val="12108021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49" name="Straight Connector 48">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56" name="Rectangle 55">
            <a:extLst>
              <a:ext uri="{FF2B5EF4-FFF2-40B4-BE49-F238E27FC236}">
                <a16:creationId xmlns:a16="http://schemas.microsoft.com/office/drawing/2014/main" id="{94663D7F-8F94-4130-8F6F-D8425E1997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7" name="Straight Connector 56">
            <a:extLst>
              <a:ext uri="{FF2B5EF4-FFF2-40B4-BE49-F238E27FC236}">
                <a16:creationId xmlns:a16="http://schemas.microsoft.com/office/drawing/2014/main" id="{6ACA524F-0019-4FDE-ADD8-1CA3D35A166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3289111" y="6954"/>
            <a:ext cx="709684" cy="6844092"/>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5FB2A255-E82B-4AB2-A27E-2A9A250EFBC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352934" y="-6954"/>
            <a:ext cx="322728" cy="68580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9BEA8735-F1DC-1DE6-0A38-429B2F660F8A}"/>
              </a:ext>
            </a:extLst>
          </p:cNvPr>
          <p:cNvSpPr>
            <a:spLocks noGrp="1"/>
          </p:cNvSpPr>
          <p:nvPr>
            <p:ph idx="1"/>
          </p:nvPr>
        </p:nvSpPr>
        <p:spPr>
          <a:xfrm>
            <a:off x="962889" y="342900"/>
            <a:ext cx="6756495" cy="5791200"/>
          </a:xfrm>
        </p:spPr>
        <p:txBody>
          <a:bodyPr vert="horz" lIns="91440" tIns="45720" rIns="91440" bIns="45720" rtlCol="0" anchor="ctr">
            <a:normAutofit/>
          </a:bodyPr>
          <a:lstStyle/>
          <a:p>
            <a:pPr>
              <a:lnSpc>
                <a:spcPct val="100000"/>
              </a:lnSpc>
            </a:pPr>
            <a:r>
              <a:rPr lang="en-US" sz="3200" b="0" i="0" dirty="0">
                <a:solidFill>
                  <a:srgbClr val="1F2328"/>
                </a:solidFill>
                <a:effectLst/>
                <a:latin typeface="-apple-system"/>
              </a:rPr>
              <a:t>An executive summary or overview of the project and project goals. (5 points)</a:t>
            </a:r>
            <a:endParaRPr lang="en-US" sz="3200" dirty="0"/>
          </a:p>
        </p:txBody>
      </p:sp>
      <p:pic>
        <p:nvPicPr>
          <p:cNvPr id="7" name="Picture Placeholder 6" descr="A house with a red door&#10;&#10;Description automatically generated">
            <a:extLst>
              <a:ext uri="{FF2B5EF4-FFF2-40B4-BE49-F238E27FC236}">
                <a16:creationId xmlns:a16="http://schemas.microsoft.com/office/drawing/2014/main" id="{C8C843E1-444C-E7F8-C321-0557D536C27A}"/>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l="22491" r="22491"/>
          <a:stretch>
            <a:fillRect/>
          </a:stretch>
        </p:blipFill>
        <p:spPr>
          <a:xfrm>
            <a:off x="9519027" y="6953"/>
            <a:ext cx="2651760" cy="6832687"/>
          </a:xfrm>
        </p:spPr>
      </p:pic>
    </p:spTree>
    <p:extLst>
      <p:ext uri="{BB962C8B-B14F-4D97-AF65-F5344CB8AC3E}">
        <p14:creationId xmlns:p14="http://schemas.microsoft.com/office/powerpoint/2010/main" val="10383511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25" name="Rectangle 24">
            <a:extLst>
              <a:ext uri="{FF2B5EF4-FFF2-40B4-BE49-F238E27FC236}">
                <a16:creationId xmlns:a16="http://schemas.microsoft.com/office/drawing/2014/main" id="{EA3B6404-C37D-4FE3-8124-9FC5ECE562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A0034E89-1952-5288-08A0-70A4A73BE39E}"/>
              </a:ext>
            </a:extLst>
          </p:cNvPr>
          <p:cNvSpPr>
            <a:spLocks noGrp="1"/>
          </p:cNvSpPr>
          <p:nvPr>
            <p:ph type="ctrTitle"/>
          </p:nvPr>
        </p:nvSpPr>
        <p:spPr>
          <a:xfrm>
            <a:off x="1015488" y="533400"/>
            <a:ext cx="9847584" cy="3614271"/>
          </a:xfrm>
        </p:spPr>
        <p:txBody>
          <a:bodyPr vert="horz" lIns="91440" tIns="45720" rIns="91440" bIns="45720" rtlCol="0" anchor="t">
            <a:normAutofit/>
          </a:bodyPr>
          <a:lstStyle/>
          <a:p>
            <a:br>
              <a:rPr lang="en-US" sz="800" b="0" dirty="0">
                <a:solidFill>
                  <a:srgbClr val="CCCCCC"/>
                </a:solidFill>
                <a:effectLst/>
                <a:latin typeface="Consolas" panose="020B0609020204030204" pitchFamily="49" charset="0"/>
              </a:rPr>
            </a:br>
            <a:endParaRPr lang="en-US" sz="1400" b="0" dirty="0">
              <a:solidFill>
                <a:schemeClr val="tx1"/>
              </a:solidFill>
              <a:effectLst/>
              <a:latin typeface="Consolas" panose="020B0609020204030204" pitchFamily="49" charset="0"/>
            </a:endParaRPr>
          </a:p>
        </p:txBody>
      </p:sp>
      <p:cxnSp>
        <p:nvCxnSpPr>
          <p:cNvPr id="27" name="Straight Connector 26">
            <a:extLst>
              <a:ext uri="{FF2B5EF4-FFF2-40B4-BE49-F238E27FC236}">
                <a16:creationId xmlns:a16="http://schemas.microsoft.com/office/drawing/2014/main" id="{B42E889C-BF1F-40B2-86C2-92153DB7E60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38034" y="0"/>
            <a:ext cx="6553966" cy="3542616"/>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8557940A-71CE-48E1-BD71-2BEF15613C8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851108" y="4783369"/>
            <a:ext cx="5340893" cy="207463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4777C915-01E5-4C85-B3BF-7BF7CC3FEFE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10021640" y="0"/>
            <a:ext cx="1268175" cy="68580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pic>
        <p:nvPicPr>
          <p:cNvPr id="6" name="Picture Placeholder 5" descr="A brick house with a lawn and trees&#10;&#10;Description automatically generated">
            <a:extLst>
              <a:ext uri="{FF2B5EF4-FFF2-40B4-BE49-F238E27FC236}">
                <a16:creationId xmlns:a16="http://schemas.microsoft.com/office/drawing/2014/main" id="{A181B124-E375-B2E9-562D-315102C92B6C}"/>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t="36936" b="36936"/>
          <a:stretch>
            <a:fillRect/>
          </a:stretch>
        </p:blipFill>
        <p:spPr>
          <a:xfrm>
            <a:off x="0" y="5710581"/>
            <a:ext cx="12190977" cy="1147419"/>
          </a:xfrm>
          <a:prstGeom prst="rect">
            <a:avLst/>
          </a:prstGeom>
        </p:spPr>
      </p:pic>
      <p:sp>
        <p:nvSpPr>
          <p:cNvPr id="7" name="TextBox 6">
            <a:extLst>
              <a:ext uri="{FF2B5EF4-FFF2-40B4-BE49-F238E27FC236}">
                <a16:creationId xmlns:a16="http://schemas.microsoft.com/office/drawing/2014/main" id="{0B49D458-50EC-2F54-6B09-57236B5E8C8A}"/>
              </a:ext>
            </a:extLst>
          </p:cNvPr>
          <p:cNvSpPr txBox="1"/>
          <p:nvPr/>
        </p:nvSpPr>
        <p:spPr>
          <a:xfrm>
            <a:off x="274320" y="533399"/>
            <a:ext cx="11558015" cy="5909310"/>
          </a:xfrm>
          <a:prstGeom prst="rect">
            <a:avLst/>
          </a:prstGeom>
          <a:noFill/>
        </p:spPr>
        <p:txBody>
          <a:bodyPr wrap="square" rtlCol="0">
            <a:spAutoFit/>
          </a:bodyPr>
          <a:lstStyle/>
          <a:p>
            <a:pPr algn="just"/>
            <a:r>
              <a:rPr lang="en-US" sz="1400" b="1" dirty="0"/>
              <a:t>Dataset</a:t>
            </a:r>
          </a:p>
          <a:p>
            <a:pPr algn="just"/>
            <a:endParaRPr lang="en-US" sz="1400" b="1" dirty="0"/>
          </a:p>
          <a:p>
            <a:pPr algn="just"/>
            <a:r>
              <a:rPr lang="en-US" sz="1200" dirty="0"/>
              <a:t>USA Real Estate Dataset features real estate listing across the United States, categorized by State and Zip code. </a:t>
            </a:r>
            <a:r>
              <a:rPr lang="en-US" sz="1200" b="0" dirty="0">
                <a:effectLst/>
              </a:rPr>
              <a:t>The original dataset, sourced from Kaggle, contained 2.2 million entries. We narrowed down the data by focusing exclusively on properties in Texas, resulting in a reduced dataset with 12 columns and 40,111 rows.</a:t>
            </a:r>
          </a:p>
          <a:p>
            <a:pPr algn="just"/>
            <a:endParaRPr lang="en-US" sz="1200" dirty="0"/>
          </a:p>
          <a:p>
            <a:pPr algn="just"/>
            <a:r>
              <a:rPr lang="en-US" sz="1400" b="1" dirty="0">
                <a:effectLst/>
              </a:rPr>
              <a:t>Data Exploration and Cleaning</a:t>
            </a:r>
          </a:p>
          <a:p>
            <a:pPr algn="just"/>
            <a:endParaRPr lang="en-US" sz="1400" b="1" dirty="0">
              <a:effectLst/>
            </a:endParaRPr>
          </a:p>
          <a:p>
            <a:pPr algn="just"/>
            <a:r>
              <a:rPr lang="en-US" sz="1200" b="0" dirty="0">
                <a:effectLst/>
              </a:rPr>
              <a:t>In the data exploration phase, we thoroughly examined the dataset to understand its structure, variable types, and key statistics. We utilized visualizations like histograms and scatter plots to identify patterns, relationships, and outliers in the data.</a:t>
            </a:r>
          </a:p>
          <a:p>
            <a:pPr algn="just"/>
            <a:br>
              <a:rPr lang="en-US" sz="1200" b="0" dirty="0">
                <a:effectLst/>
              </a:rPr>
            </a:br>
            <a:r>
              <a:rPr lang="en-US" sz="1200" b="0" dirty="0">
                <a:effectLst/>
              </a:rPr>
              <a:t>For data cleaning, we addressed missing values, removed duplicates, and ensured correct data types for each column. We also dropped the columns we don’t need for data analysis. The cleaned dataset was then validated and prepared for further analysis or modeling.</a:t>
            </a:r>
          </a:p>
          <a:p>
            <a:pPr algn="just"/>
            <a:endParaRPr lang="en-US" sz="1200" dirty="0"/>
          </a:p>
          <a:p>
            <a:pPr algn="just"/>
            <a:r>
              <a:rPr lang="en-US" sz="1400" b="1" dirty="0">
                <a:effectLst/>
              </a:rPr>
              <a:t>Data Transformation</a:t>
            </a:r>
          </a:p>
          <a:p>
            <a:pPr algn="just"/>
            <a:endParaRPr lang="en-US" sz="1400" b="1" dirty="0">
              <a:effectLst/>
            </a:endParaRPr>
          </a:p>
          <a:p>
            <a:pPr algn="just"/>
            <a:r>
              <a:rPr lang="en-US" sz="1200" b="0" dirty="0">
                <a:effectLst/>
              </a:rPr>
              <a:t>Feature Engineering:</a:t>
            </a:r>
          </a:p>
          <a:p>
            <a:pPr algn="just"/>
            <a:r>
              <a:rPr lang="en-US" sz="1200" b="0" dirty="0">
                <a:effectLst/>
              </a:rPr>
              <a:t>We create a new features that could capture important relationships: </a:t>
            </a:r>
          </a:p>
          <a:p>
            <a:pPr algn="just"/>
            <a:r>
              <a:rPr lang="en-US" sz="1200" b="0" dirty="0">
                <a:effectLst/>
              </a:rPr>
              <a:t>We calculate the age of the house since it was last sold</a:t>
            </a:r>
          </a:p>
          <a:p>
            <a:pPr algn="just"/>
            <a:r>
              <a:rPr lang="en-US" sz="1200" b="0" dirty="0">
                <a:effectLst/>
              </a:rPr>
              <a:t>Calculate the Price per square foot</a:t>
            </a:r>
          </a:p>
          <a:p>
            <a:pPr algn="just"/>
            <a:r>
              <a:rPr lang="en-US" sz="1200" b="0" dirty="0">
                <a:effectLst/>
              </a:rPr>
              <a:t>Calculate the average house value per zip code</a:t>
            </a:r>
          </a:p>
          <a:p>
            <a:pPr algn="just"/>
            <a:r>
              <a:rPr lang="en-US" sz="1200" b="0" dirty="0">
                <a:effectLst/>
              </a:rPr>
              <a:t>Convert categorical variables: Convert city, state, and zip code into numerical values using label encoding.</a:t>
            </a:r>
          </a:p>
          <a:p>
            <a:pPr algn="just"/>
            <a:endParaRPr lang="en-US" sz="1200" b="0" dirty="0">
              <a:effectLst/>
            </a:endParaRPr>
          </a:p>
          <a:p>
            <a:pPr algn="just"/>
            <a:endParaRPr lang="en-US" sz="1200" dirty="0"/>
          </a:p>
          <a:p>
            <a:pPr algn="just"/>
            <a:endParaRPr lang="en-US" sz="1200" b="0" dirty="0">
              <a:effectLst/>
            </a:endParaRPr>
          </a:p>
          <a:p>
            <a:pPr algn="just"/>
            <a:endParaRPr lang="en-US" sz="1400" b="1" dirty="0">
              <a:effectLst/>
            </a:endParaRPr>
          </a:p>
          <a:p>
            <a:endParaRPr lang="en-US" sz="1400" b="1" dirty="0"/>
          </a:p>
          <a:p>
            <a:endParaRPr lang="en-US" sz="1400" b="1" dirty="0">
              <a:effectLst/>
            </a:endParaRPr>
          </a:p>
          <a:p>
            <a:br>
              <a:rPr lang="en-US" sz="1200" b="0" dirty="0">
                <a:solidFill>
                  <a:srgbClr val="CCCCCC"/>
                </a:solidFill>
                <a:effectLst/>
              </a:rPr>
            </a:br>
            <a:endParaRPr lang="en-US" sz="1200" b="0" dirty="0">
              <a:solidFill>
                <a:srgbClr val="CCCCCC"/>
              </a:solidFill>
              <a:effectLst/>
            </a:endParaRPr>
          </a:p>
          <a:p>
            <a:endParaRPr lang="en-US" sz="1200" dirty="0"/>
          </a:p>
        </p:txBody>
      </p:sp>
    </p:spTree>
    <p:extLst>
      <p:ext uri="{BB962C8B-B14F-4D97-AF65-F5344CB8AC3E}">
        <p14:creationId xmlns:p14="http://schemas.microsoft.com/office/powerpoint/2010/main" val="8210880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71" name="Straight Connector 70">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85" name="Rectangle 84">
            <a:extLst>
              <a:ext uri="{FF2B5EF4-FFF2-40B4-BE49-F238E27FC236}">
                <a16:creationId xmlns:a16="http://schemas.microsoft.com/office/drawing/2014/main" id="{052B717E-679E-41A4-B95A-8F7DFAD3FA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23">
            <a:extLst>
              <a:ext uri="{FF2B5EF4-FFF2-40B4-BE49-F238E27FC236}">
                <a16:creationId xmlns:a16="http://schemas.microsoft.com/office/drawing/2014/main" id="{0B0EB278-F8C7-43AD-BCE2-A2F4D98C49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1"/>
            <a:ext cx="7960944" cy="6859759"/>
          </a:xfrm>
          <a:custGeom>
            <a:avLst/>
            <a:gdLst>
              <a:gd name="connsiteX0" fmla="*/ 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0 w 5803153"/>
              <a:gd name="connsiteY4" fmla="*/ 0 h 6857998"/>
              <a:gd name="connsiteX0" fmla="*/ 101600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1016000 w 5803153"/>
              <a:gd name="connsiteY4" fmla="*/ 0 h 6857998"/>
              <a:gd name="connsiteX0" fmla="*/ 1338729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338729 w 6125882"/>
              <a:gd name="connsiteY4" fmla="*/ 0 h 6857998"/>
              <a:gd name="connsiteX0" fmla="*/ 1697317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697317 w 6125882"/>
              <a:gd name="connsiteY4" fmla="*/ 0 h 6857998"/>
              <a:gd name="connsiteX0" fmla="*/ 2702091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2702091 w 6125882"/>
              <a:gd name="connsiteY4" fmla="*/ 0 h 6857998"/>
              <a:gd name="connsiteX0" fmla="*/ 3837993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3837993 w 6125882"/>
              <a:gd name="connsiteY4" fmla="*/ 0 h 6857998"/>
              <a:gd name="connsiteX0" fmla="*/ 3244301 w 6125882"/>
              <a:gd name="connsiteY0" fmla="*/ 0 h 6868949"/>
              <a:gd name="connsiteX1" fmla="*/ 6125882 w 6125882"/>
              <a:gd name="connsiteY1" fmla="*/ 10951 h 6868949"/>
              <a:gd name="connsiteX2" fmla="*/ 6125882 w 6125882"/>
              <a:gd name="connsiteY2" fmla="*/ 6868949 h 6868949"/>
              <a:gd name="connsiteX3" fmla="*/ 0 w 6125882"/>
              <a:gd name="connsiteY3" fmla="*/ 6856996 h 6868949"/>
              <a:gd name="connsiteX4" fmla="*/ 3244301 w 6125882"/>
              <a:gd name="connsiteY4" fmla="*/ 0 h 6868949"/>
              <a:gd name="connsiteX0" fmla="*/ 3010169 w 6125882"/>
              <a:gd name="connsiteY0" fmla="*/ 0 h 6868949"/>
              <a:gd name="connsiteX1" fmla="*/ 6125882 w 6125882"/>
              <a:gd name="connsiteY1" fmla="*/ 10951 h 6868949"/>
              <a:gd name="connsiteX2" fmla="*/ 6125882 w 6125882"/>
              <a:gd name="connsiteY2" fmla="*/ 6868949 h 6868949"/>
              <a:gd name="connsiteX3" fmla="*/ 0 w 6125882"/>
              <a:gd name="connsiteY3" fmla="*/ 6856996 h 6868949"/>
              <a:gd name="connsiteX4" fmla="*/ 3010169 w 6125882"/>
              <a:gd name="connsiteY4" fmla="*/ 0 h 6868949"/>
              <a:gd name="connsiteX0" fmla="*/ 2951635 w 6067348"/>
              <a:gd name="connsiteY0" fmla="*/ 0 h 6868949"/>
              <a:gd name="connsiteX1" fmla="*/ 6067348 w 6067348"/>
              <a:gd name="connsiteY1" fmla="*/ 10951 h 6868949"/>
              <a:gd name="connsiteX2" fmla="*/ 6067348 w 6067348"/>
              <a:gd name="connsiteY2" fmla="*/ 6868949 h 6868949"/>
              <a:gd name="connsiteX3" fmla="*/ 0 w 6067348"/>
              <a:gd name="connsiteY3" fmla="*/ 6867946 h 6868949"/>
              <a:gd name="connsiteX4" fmla="*/ 2951635 w 6067348"/>
              <a:gd name="connsiteY4" fmla="*/ 0 h 6868949"/>
              <a:gd name="connsiteX0" fmla="*/ 2762929 w 6067348"/>
              <a:gd name="connsiteY0" fmla="*/ 0 h 6859759"/>
              <a:gd name="connsiteX1" fmla="*/ 6067348 w 6067348"/>
              <a:gd name="connsiteY1" fmla="*/ 1761 h 6859759"/>
              <a:gd name="connsiteX2" fmla="*/ 6067348 w 6067348"/>
              <a:gd name="connsiteY2" fmla="*/ 6859759 h 6859759"/>
              <a:gd name="connsiteX3" fmla="*/ 0 w 6067348"/>
              <a:gd name="connsiteY3" fmla="*/ 6858756 h 6859759"/>
              <a:gd name="connsiteX4" fmla="*/ 2762929 w 6067348"/>
              <a:gd name="connsiteY4" fmla="*/ 0 h 6859759"/>
              <a:gd name="connsiteX0" fmla="*/ 2675315 w 6067348"/>
              <a:gd name="connsiteY0" fmla="*/ 0 h 6859759"/>
              <a:gd name="connsiteX1" fmla="*/ 6067348 w 6067348"/>
              <a:gd name="connsiteY1" fmla="*/ 1761 h 6859759"/>
              <a:gd name="connsiteX2" fmla="*/ 6067348 w 6067348"/>
              <a:gd name="connsiteY2" fmla="*/ 6859759 h 6859759"/>
              <a:gd name="connsiteX3" fmla="*/ 0 w 6067348"/>
              <a:gd name="connsiteY3" fmla="*/ 6858756 h 6859759"/>
              <a:gd name="connsiteX4" fmla="*/ 2675315 w 6067348"/>
              <a:gd name="connsiteY4" fmla="*/ 0 h 6859759"/>
              <a:gd name="connsiteX0" fmla="*/ 2446171 w 5838204"/>
              <a:gd name="connsiteY0" fmla="*/ 0 h 6859759"/>
              <a:gd name="connsiteX1" fmla="*/ 5838204 w 5838204"/>
              <a:gd name="connsiteY1" fmla="*/ 1761 h 6859759"/>
              <a:gd name="connsiteX2" fmla="*/ 5838204 w 5838204"/>
              <a:gd name="connsiteY2" fmla="*/ 6859759 h 6859759"/>
              <a:gd name="connsiteX3" fmla="*/ 0 w 5838204"/>
              <a:gd name="connsiteY3" fmla="*/ 6858756 h 6859759"/>
              <a:gd name="connsiteX4" fmla="*/ 2446171 w 5838204"/>
              <a:gd name="connsiteY4" fmla="*/ 0 h 6859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38204" h="6859759">
                <a:moveTo>
                  <a:pt x="2446171" y="0"/>
                </a:moveTo>
                <a:lnTo>
                  <a:pt x="5838204" y="1761"/>
                </a:lnTo>
                <a:lnTo>
                  <a:pt x="5838204" y="6859759"/>
                </a:lnTo>
                <a:lnTo>
                  <a:pt x="0" y="6858756"/>
                </a:lnTo>
                <a:lnTo>
                  <a:pt x="2446171"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54ABE40-AA00-F366-A36A-B3F1AADBF025}"/>
              </a:ext>
            </a:extLst>
          </p:cNvPr>
          <p:cNvSpPr>
            <a:spLocks noGrp="1"/>
          </p:cNvSpPr>
          <p:nvPr>
            <p:ph type="ctrTitle"/>
          </p:nvPr>
        </p:nvSpPr>
        <p:spPr>
          <a:xfrm>
            <a:off x="77225" y="204857"/>
            <a:ext cx="3443215" cy="480943"/>
          </a:xfrm>
        </p:spPr>
        <p:txBody>
          <a:bodyPr vert="horz" lIns="91440" tIns="45720" rIns="91440" bIns="45720" rtlCol="0" anchor="t">
            <a:normAutofit fontScale="90000"/>
          </a:bodyPr>
          <a:lstStyle/>
          <a:p>
            <a:r>
              <a:rPr lang="en-US" sz="3200"/>
              <a:t>Visualization</a:t>
            </a:r>
            <a:endParaRPr lang="en-US" sz="3200" dirty="0"/>
          </a:p>
        </p:txBody>
      </p:sp>
      <p:cxnSp>
        <p:nvCxnSpPr>
          <p:cNvPr id="89" name="Straight Connector 88">
            <a:extLst>
              <a:ext uri="{FF2B5EF4-FFF2-40B4-BE49-F238E27FC236}">
                <a16:creationId xmlns:a16="http://schemas.microsoft.com/office/drawing/2014/main" id="{50A7A0AD-25ED-4137-AA04-A0E36CAA8E4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1187" y="10631"/>
            <a:ext cx="876073" cy="68580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B186F20B-6445-4368-B022-F9EABF15AE1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9307961" y="640726"/>
            <a:ext cx="2884039" cy="6217274"/>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99F97BBF-9EBF-4BEE-B39C-E6C666941D8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434086" y="0"/>
            <a:ext cx="2757914" cy="142520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3F342FF5-3455-1755-664A-248230208B79}"/>
              </a:ext>
            </a:extLst>
          </p:cNvPr>
          <p:cNvPicPr>
            <a:picLocks noChangeAspect="1"/>
          </p:cNvPicPr>
          <p:nvPr/>
        </p:nvPicPr>
        <p:blipFill>
          <a:blip r:embed="rId3"/>
          <a:stretch>
            <a:fillRect/>
          </a:stretch>
        </p:blipFill>
        <p:spPr>
          <a:xfrm>
            <a:off x="6289057" y="37723"/>
            <a:ext cx="5355482" cy="3427507"/>
          </a:xfrm>
          <a:prstGeom prst="rect">
            <a:avLst/>
          </a:prstGeom>
        </p:spPr>
      </p:pic>
      <p:pic>
        <p:nvPicPr>
          <p:cNvPr id="9" name="Picture 8">
            <a:extLst>
              <a:ext uri="{FF2B5EF4-FFF2-40B4-BE49-F238E27FC236}">
                <a16:creationId xmlns:a16="http://schemas.microsoft.com/office/drawing/2014/main" id="{EDDF8646-1FDB-5EA1-091D-658F76D96E03}"/>
              </a:ext>
            </a:extLst>
          </p:cNvPr>
          <p:cNvPicPr>
            <a:picLocks noChangeAspect="1"/>
          </p:cNvPicPr>
          <p:nvPr/>
        </p:nvPicPr>
        <p:blipFill>
          <a:blip r:embed="rId4"/>
          <a:stretch>
            <a:fillRect/>
          </a:stretch>
        </p:blipFill>
        <p:spPr>
          <a:xfrm>
            <a:off x="6390185" y="3466989"/>
            <a:ext cx="5280350" cy="3401643"/>
          </a:xfrm>
          <a:prstGeom prst="rect">
            <a:avLst/>
          </a:prstGeom>
        </p:spPr>
      </p:pic>
      <p:sp>
        <p:nvSpPr>
          <p:cNvPr id="12" name="TextBox 11">
            <a:extLst>
              <a:ext uri="{FF2B5EF4-FFF2-40B4-BE49-F238E27FC236}">
                <a16:creationId xmlns:a16="http://schemas.microsoft.com/office/drawing/2014/main" id="{912FF499-41BB-7443-52E2-1C9996C0EA4D}"/>
              </a:ext>
            </a:extLst>
          </p:cNvPr>
          <p:cNvSpPr txBox="1"/>
          <p:nvPr/>
        </p:nvSpPr>
        <p:spPr>
          <a:xfrm>
            <a:off x="130039" y="639465"/>
            <a:ext cx="6079386" cy="6955750"/>
          </a:xfrm>
          <a:prstGeom prst="rect">
            <a:avLst/>
          </a:prstGeom>
          <a:noFill/>
        </p:spPr>
        <p:txBody>
          <a:bodyPr wrap="square" rtlCol="0">
            <a:spAutoFit/>
          </a:bodyPr>
          <a:lstStyle/>
          <a:p>
            <a:r>
              <a:rPr lang="en-US" sz="1600" b="1" dirty="0">
                <a:effectLst/>
              </a:rPr>
              <a:t>Histogram of Prices</a:t>
            </a:r>
          </a:p>
          <a:p>
            <a:endParaRPr lang="en-US" sz="1200" b="0" dirty="0">
              <a:effectLst/>
            </a:endParaRPr>
          </a:p>
          <a:p>
            <a:r>
              <a:rPr lang="en-US" sz="1200" b="1" dirty="0">
                <a:effectLst/>
              </a:rPr>
              <a:t>Most properties are low to moderately priced:</a:t>
            </a:r>
          </a:p>
          <a:p>
            <a:endParaRPr lang="en-US" sz="1200" b="1" dirty="0"/>
          </a:p>
          <a:p>
            <a:r>
              <a:rPr lang="en-US" sz="1200" b="0" dirty="0">
                <a:effectLst/>
              </a:rPr>
              <a:t>The sharp peak at the lower end suggests that the majority of the properties in the dataset are within a more affordable price range.</a:t>
            </a:r>
          </a:p>
          <a:p>
            <a:br>
              <a:rPr lang="en-US" sz="1200" b="0" dirty="0">
                <a:effectLst/>
              </a:rPr>
            </a:br>
            <a:r>
              <a:rPr lang="en-US" sz="1200" b="1" dirty="0">
                <a:effectLst/>
              </a:rPr>
              <a:t>Few high-priced properties:</a:t>
            </a:r>
          </a:p>
          <a:p>
            <a:endParaRPr lang="en-US" sz="1200" b="1" dirty="0"/>
          </a:p>
          <a:p>
            <a:r>
              <a:rPr lang="en-US" sz="1200" b="0" dirty="0">
                <a:effectLst/>
              </a:rPr>
              <a:t>The long tail on the right indicates that there are some very high-priced properties, but they are rare compared to the lower-priced ones.</a:t>
            </a:r>
          </a:p>
          <a:p>
            <a:br>
              <a:rPr lang="en-US" sz="1200" b="0" dirty="0">
                <a:effectLst/>
              </a:rPr>
            </a:br>
            <a:r>
              <a:rPr lang="en-US" sz="1600" b="1" dirty="0">
                <a:effectLst/>
              </a:rPr>
              <a:t>Scatter plot of Price vs. House Size</a:t>
            </a:r>
          </a:p>
          <a:p>
            <a:endParaRPr lang="en-US" sz="1200" dirty="0"/>
          </a:p>
          <a:p>
            <a:r>
              <a:rPr lang="en-US" sz="1200" b="1" dirty="0">
                <a:effectLst/>
              </a:rPr>
              <a:t>Positive Correlation:</a:t>
            </a:r>
          </a:p>
          <a:p>
            <a:endParaRPr lang="en-US" sz="1200" b="1" dirty="0"/>
          </a:p>
          <a:p>
            <a:r>
              <a:rPr lang="en-US" sz="1200" b="0" dirty="0">
                <a:effectLst/>
              </a:rPr>
              <a:t>Generally, there is a positive correlation between house size and price. This means that as the house size increases, the price tends to increase as well. This is evident from the upward trend where larger houses generally correspond to higher prices.</a:t>
            </a:r>
          </a:p>
          <a:p>
            <a:endParaRPr lang="en-US" sz="1200" dirty="0"/>
          </a:p>
          <a:p>
            <a:r>
              <a:rPr lang="en-US" sz="1200" b="1" dirty="0">
                <a:effectLst/>
              </a:rPr>
              <a:t>Cluster of Points:</a:t>
            </a:r>
          </a:p>
          <a:p>
            <a:r>
              <a:rPr lang="en-US" sz="1200" b="0" dirty="0">
                <a:effectLst/>
              </a:rPr>
              <a:t>Most of the data points are clustered in the lower range of both house size (under 5,000 square feet) and price (under $500,000). This suggests that the majority of properties in the dataset are relatively smaller homes with lower prices.</a:t>
            </a:r>
          </a:p>
          <a:p>
            <a:br>
              <a:rPr lang="en-US" sz="1200" b="0" dirty="0">
                <a:effectLst/>
              </a:rPr>
            </a:br>
            <a:r>
              <a:rPr lang="en-US" sz="1200" b="1" dirty="0">
                <a:effectLst/>
              </a:rPr>
              <a:t>Outliers:</a:t>
            </a:r>
          </a:p>
          <a:p>
            <a:endParaRPr lang="en-US" sz="1200" b="1" dirty="0"/>
          </a:p>
          <a:p>
            <a:r>
              <a:rPr lang="en-US" sz="1200" b="0" dirty="0">
                <a:effectLst/>
              </a:rPr>
              <a:t>There are several points scattered far away from the main cluster, especially at higher house sizes and prices. These represent large, luxury properties that are much more expensive than the average. Some outliers are particularly notable for having high prices even with a relatively smaller house size, or very large house sizes with prices that may seem disproportionately high or low compared to the main trend.</a:t>
            </a:r>
          </a:p>
          <a:p>
            <a:br>
              <a:rPr lang="en-US" sz="1200" b="0" dirty="0">
                <a:effectLst/>
              </a:rPr>
            </a:br>
            <a:br>
              <a:rPr lang="en-US" b="0" dirty="0">
                <a:solidFill>
                  <a:srgbClr val="CCCCCC"/>
                </a:solidFill>
                <a:effectLst/>
                <a:latin typeface="Consolas" panose="020B0609020204030204" pitchFamily="49" charset="0"/>
              </a:rPr>
            </a:br>
            <a:endParaRPr lang="en-US" b="0" dirty="0">
              <a:solidFill>
                <a:srgbClr val="CCCCCC"/>
              </a:solidFill>
              <a:effectLst/>
              <a:latin typeface="Consolas" panose="020B0609020204030204" pitchFamily="49" charset="0"/>
            </a:endParaRPr>
          </a:p>
          <a:p>
            <a:endParaRPr lang="en-US" dirty="0"/>
          </a:p>
        </p:txBody>
      </p:sp>
    </p:spTree>
    <p:extLst>
      <p:ext uri="{BB962C8B-B14F-4D97-AF65-F5344CB8AC3E}">
        <p14:creationId xmlns:p14="http://schemas.microsoft.com/office/powerpoint/2010/main" val="42420392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9874B-BCA9-8420-1595-EDD1865A099A}"/>
              </a:ext>
            </a:extLst>
          </p:cNvPr>
          <p:cNvSpPr>
            <a:spLocks noGrp="1"/>
          </p:cNvSpPr>
          <p:nvPr>
            <p:ph type="title"/>
          </p:nvPr>
        </p:nvSpPr>
        <p:spPr>
          <a:noFill/>
        </p:spPr>
        <p:txBody>
          <a:bodyPr/>
          <a:lstStyle/>
          <a:p>
            <a:endParaRPr lang="en-US" dirty="0"/>
          </a:p>
        </p:txBody>
      </p:sp>
      <p:sp>
        <p:nvSpPr>
          <p:cNvPr id="4" name="Content Placeholder 3">
            <a:extLst>
              <a:ext uri="{FF2B5EF4-FFF2-40B4-BE49-F238E27FC236}">
                <a16:creationId xmlns:a16="http://schemas.microsoft.com/office/drawing/2014/main" id="{ACFBB810-3430-2C29-1AA0-9744AA0A1AA3}"/>
              </a:ext>
            </a:extLst>
          </p:cNvPr>
          <p:cNvSpPr>
            <a:spLocks noGrp="1"/>
          </p:cNvSpPr>
          <p:nvPr>
            <p:ph sz="half" idx="14"/>
          </p:nvPr>
        </p:nvSpPr>
        <p:spPr>
          <a:solidFill>
            <a:schemeClr val="bg1"/>
          </a:solidFill>
        </p:spPr>
        <p:txBody>
          <a:bodyPr>
            <a:normAutofit/>
          </a:bodyPr>
          <a:lstStyle/>
          <a:p>
            <a:endParaRPr lang="en-US" dirty="0"/>
          </a:p>
        </p:txBody>
      </p:sp>
      <p:sp>
        <p:nvSpPr>
          <p:cNvPr id="3" name="Content Placeholder 2">
            <a:extLst>
              <a:ext uri="{FF2B5EF4-FFF2-40B4-BE49-F238E27FC236}">
                <a16:creationId xmlns:a16="http://schemas.microsoft.com/office/drawing/2014/main" id="{68A5FD2B-E3E5-1C2B-0151-21F216B14A33}"/>
              </a:ext>
            </a:extLst>
          </p:cNvPr>
          <p:cNvSpPr>
            <a:spLocks noGrp="1"/>
          </p:cNvSpPr>
          <p:nvPr>
            <p:ph sz="half" idx="13"/>
          </p:nvPr>
        </p:nvSpPr>
        <p:spPr>
          <a:solidFill>
            <a:schemeClr val="bg1"/>
          </a:solidFill>
        </p:spPr>
        <p:txBody>
          <a:bodyPr>
            <a:normAutofit/>
          </a:bodyPr>
          <a:lstStyle/>
          <a:p>
            <a:endParaRPr lang="en-US" dirty="0"/>
          </a:p>
        </p:txBody>
      </p:sp>
    </p:spTree>
    <p:extLst>
      <p:ext uri="{BB962C8B-B14F-4D97-AF65-F5344CB8AC3E}">
        <p14:creationId xmlns:p14="http://schemas.microsoft.com/office/powerpoint/2010/main" val="8374022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4C27C8-165C-5513-DB4B-9D840097C545}"/>
              </a:ext>
            </a:extLst>
          </p:cNvPr>
          <p:cNvSpPr>
            <a:spLocks noGrp="1"/>
          </p:cNvSpPr>
          <p:nvPr>
            <p:ph type="title"/>
          </p:nvPr>
        </p:nvSpPr>
        <p:spPr>
          <a:noFill/>
        </p:spPr>
        <p:txBody>
          <a:bodyPr/>
          <a:lstStyle/>
          <a:p>
            <a:r>
              <a:rPr lang="en-US" dirty="0"/>
              <a:t>NAVIGATING Q&amp;A SESSIONS</a:t>
            </a:r>
          </a:p>
        </p:txBody>
      </p:sp>
      <p:sp>
        <p:nvSpPr>
          <p:cNvPr id="4" name="Content Placeholder 3">
            <a:extLst>
              <a:ext uri="{FF2B5EF4-FFF2-40B4-BE49-F238E27FC236}">
                <a16:creationId xmlns:a16="http://schemas.microsoft.com/office/drawing/2014/main" id="{83302BFD-960F-CBB3-E984-CDC12813A10C}"/>
              </a:ext>
            </a:extLst>
          </p:cNvPr>
          <p:cNvSpPr>
            <a:spLocks noGrp="1"/>
          </p:cNvSpPr>
          <p:nvPr>
            <p:ph sz="half" idx="15"/>
          </p:nvPr>
        </p:nvSpPr>
        <p:spPr>
          <a:noFill/>
        </p:spPr>
        <p:txBody>
          <a:bodyPr>
            <a:normAutofit/>
          </a:bodyPr>
          <a:lstStyle/>
          <a:p>
            <a:endParaRPr lang="en-US" dirty="0"/>
          </a:p>
        </p:txBody>
      </p:sp>
      <p:sp>
        <p:nvSpPr>
          <p:cNvPr id="3" name="Content Placeholder 2">
            <a:extLst>
              <a:ext uri="{FF2B5EF4-FFF2-40B4-BE49-F238E27FC236}">
                <a16:creationId xmlns:a16="http://schemas.microsoft.com/office/drawing/2014/main" id="{FACE640F-7F5A-BDB7-205D-765FA80B6796}"/>
              </a:ext>
            </a:extLst>
          </p:cNvPr>
          <p:cNvSpPr>
            <a:spLocks noGrp="1"/>
          </p:cNvSpPr>
          <p:nvPr>
            <p:ph sz="half" idx="14"/>
          </p:nvPr>
        </p:nvSpPr>
        <p:spPr>
          <a:xfrm>
            <a:off x="4697685" y="2078963"/>
            <a:ext cx="6007261" cy="4067492"/>
          </a:xfrm>
          <a:noFill/>
        </p:spPr>
        <p:txBody>
          <a:bodyPr>
            <a:normAutofit/>
          </a:bodyPr>
          <a:lstStyle/>
          <a:p>
            <a:endParaRPr lang="en-US" dirty="0"/>
          </a:p>
        </p:txBody>
      </p:sp>
    </p:spTree>
    <p:extLst>
      <p:ext uri="{BB962C8B-B14F-4D97-AF65-F5344CB8AC3E}">
        <p14:creationId xmlns:p14="http://schemas.microsoft.com/office/powerpoint/2010/main" val="7296091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45968-70F7-0180-6448-3547E442EF4A}"/>
              </a:ext>
            </a:extLst>
          </p:cNvPr>
          <p:cNvSpPr>
            <a:spLocks noGrp="1"/>
          </p:cNvSpPr>
          <p:nvPr>
            <p:ph type="title"/>
          </p:nvPr>
        </p:nvSpPr>
        <p:spPr>
          <a:noFill/>
        </p:spPr>
        <p:txBody>
          <a:bodyPr>
            <a:noAutofit/>
          </a:bodyPr>
          <a:lstStyle/>
          <a:p>
            <a:endParaRPr lang="en-US" dirty="0"/>
          </a:p>
        </p:txBody>
      </p:sp>
      <p:sp>
        <p:nvSpPr>
          <p:cNvPr id="8" name="Content Placeholder 7">
            <a:extLst>
              <a:ext uri="{FF2B5EF4-FFF2-40B4-BE49-F238E27FC236}">
                <a16:creationId xmlns:a16="http://schemas.microsoft.com/office/drawing/2014/main" id="{215CE58D-2739-522B-7C3A-6A7C985360C0}"/>
              </a:ext>
            </a:extLst>
          </p:cNvPr>
          <p:cNvSpPr>
            <a:spLocks noGrp="1"/>
          </p:cNvSpPr>
          <p:nvPr>
            <p:ph sz="half" idx="1"/>
          </p:nvPr>
        </p:nvSpPr>
        <p:spPr>
          <a:solidFill>
            <a:schemeClr val="bg1"/>
          </a:solidFill>
        </p:spPr>
        <p:txBody>
          <a:bodyPr vert="horz" lIns="91440" tIns="45720" rIns="91440" bIns="45720" rtlCol="0" anchor="t">
            <a:normAutofit/>
          </a:bodyPr>
          <a:lstStyle/>
          <a:p>
            <a:endParaRPr lang="en-US" dirty="0"/>
          </a:p>
        </p:txBody>
      </p:sp>
      <p:sp>
        <p:nvSpPr>
          <p:cNvPr id="5" name="Table Placeholder 4">
            <a:extLst>
              <a:ext uri="{FF2B5EF4-FFF2-40B4-BE49-F238E27FC236}">
                <a16:creationId xmlns:a16="http://schemas.microsoft.com/office/drawing/2014/main" id="{76E4EE81-3330-AC2D-C415-99A12BE36885}"/>
              </a:ext>
            </a:extLst>
          </p:cNvPr>
          <p:cNvSpPr>
            <a:spLocks noGrp="1"/>
          </p:cNvSpPr>
          <p:nvPr>
            <p:ph type="tbl" sz="quarter" idx="13"/>
          </p:nvPr>
        </p:nvSpPr>
        <p:spPr/>
        <p:txBody>
          <a:bodyPr/>
          <a:lstStyle/>
          <a:p>
            <a:endParaRPr lang="en-US"/>
          </a:p>
        </p:txBody>
      </p:sp>
    </p:spTree>
    <p:extLst>
      <p:ext uri="{BB962C8B-B14F-4D97-AF65-F5344CB8AC3E}">
        <p14:creationId xmlns:p14="http://schemas.microsoft.com/office/powerpoint/2010/main" val="42599771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030A76-B788-B363-104E-266B7C7F7208}"/>
              </a:ext>
            </a:extLst>
          </p:cNvPr>
          <p:cNvSpPr>
            <a:spLocks noGrp="1"/>
          </p:cNvSpPr>
          <p:nvPr>
            <p:ph type="title"/>
          </p:nvPr>
        </p:nvSpPr>
        <p:spPr>
          <a:noFill/>
        </p:spPr>
        <p:txBody>
          <a:bodyPr/>
          <a:lstStyle/>
          <a:p>
            <a:endParaRPr lang="en-US" dirty="0"/>
          </a:p>
        </p:txBody>
      </p:sp>
      <p:sp>
        <p:nvSpPr>
          <p:cNvPr id="3" name="Content Placeholder 2">
            <a:extLst>
              <a:ext uri="{FF2B5EF4-FFF2-40B4-BE49-F238E27FC236}">
                <a16:creationId xmlns:a16="http://schemas.microsoft.com/office/drawing/2014/main" id="{05948542-FCE1-3AE6-C6C9-17975609DF70}"/>
              </a:ext>
            </a:extLst>
          </p:cNvPr>
          <p:cNvSpPr>
            <a:spLocks noGrp="1"/>
          </p:cNvSpPr>
          <p:nvPr>
            <p:ph sz="half" idx="14"/>
          </p:nvPr>
        </p:nvSpPr>
        <p:spPr>
          <a:noFill/>
        </p:spPr>
        <p:txBody>
          <a:bodyPr vert="horz" lIns="91440" tIns="45720" rIns="91440" bIns="45720" rtlCol="0" anchor="t">
            <a:normAutofit/>
          </a:bodyPr>
          <a:lstStyle/>
          <a:p>
            <a:pPr lvl="1"/>
            <a:endParaRPr lang="en-US" dirty="0"/>
          </a:p>
        </p:txBody>
      </p:sp>
      <p:sp>
        <p:nvSpPr>
          <p:cNvPr id="4" name="Content Placeholder 3">
            <a:extLst>
              <a:ext uri="{FF2B5EF4-FFF2-40B4-BE49-F238E27FC236}">
                <a16:creationId xmlns:a16="http://schemas.microsoft.com/office/drawing/2014/main" id="{3EE67564-0457-E486-97D0-8109D2C97B3F}"/>
              </a:ext>
            </a:extLst>
          </p:cNvPr>
          <p:cNvSpPr>
            <a:spLocks noGrp="1"/>
          </p:cNvSpPr>
          <p:nvPr>
            <p:ph sz="half" idx="2"/>
          </p:nvPr>
        </p:nvSpPr>
        <p:spPr>
          <a:noFill/>
        </p:spPr>
        <p:txBody>
          <a:bodyPr>
            <a:normAutofit/>
          </a:bodyPr>
          <a:lstStyle/>
          <a:p>
            <a:endParaRPr lang="en-US" dirty="0"/>
          </a:p>
        </p:txBody>
      </p:sp>
    </p:spTree>
    <p:extLst>
      <p:ext uri="{BB962C8B-B14F-4D97-AF65-F5344CB8AC3E}">
        <p14:creationId xmlns:p14="http://schemas.microsoft.com/office/powerpoint/2010/main" val="6437779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C59F6-9B22-C211-4B4C-A2FD4B914C46}"/>
              </a:ext>
            </a:extLst>
          </p:cNvPr>
          <p:cNvSpPr>
            <a:spLocks noGrp="1"/>
          </p:cNvSpPr>
          <p:nvPr>
            <p:ph type="title"/>
          </p:nvPr>
        </p:nvSpPr>
        <p:spPr>
          <a:noFill/>
        </p:spPr>
        <p:txBody>
          <a:bodyPr/>
          <a:lstStyle/>
          <a:p>
            <a:endParaRPr lang="en-US" dirty="0"/>
          </a:p>
        </p:txBody>
      </p:sp>
      <p:sp>
        <p:nvSpPr>
          <p:cNvPr id="4" name="Table Placeholder 3">
            <a:extLst>
              <a:ext uri="{FF2B5EF4-FFF2-40B4-BE49-F238E27FC236}">
                <a16:creationId xmlns:a16="http://schemas.microsoft.com/office/drawing/2014/main" id="{49E31837-6AFA-89D1-A134-04D502862BBA}"/>
              </a:ext>
            </a:extLst>
          </p:cNvPr>
          <p:cNvSpPr>
            <a:spLocks noGrp="1"/>
          </p:cNvSpPr>
          <p:nvPr>
            <p:ph type="tbl" sz="quarter" idx="13"/>
          </p:nvPr>
        </p:nvSpPr>
        <p:spPr/>
        <p:txBody>
          <a:bodyPr/>
          <a:lstStyle/>
          <a:p>
            <a:endParaRPr lang="en-US"/>
          </a:p>
        </p:txBody>
      </p:sp>
    </p:spTree>
    <p:extLst>
      <p:ext uri="{BB962C8B-B14F-4D97-AF65-F5344CB8AC3E}">
        <p14:creationId xmlns:p14="http://schemas.microsoft.com/office/powerpoint/2010/main" val="3604630649"/>
      </p:ext>
    </p:extLst>
  </p:cSld>
  <p:clrMapOvr>
    <a:masterClrMapping/>
  </p:clrMapOvr>
</p:sld>
</file>

<file path=ppt/theme/theme1.xml><?xml version="1.0" encoding="utf-8"?>
<a:theme xmlns:a="http://schemas.openxmlformats.org/drawingml/2006/main" name="AngleLinesVTI">
  <a:themeElements>
    <a:clrScheme name="Custom 34">
      <a:dk1>
        <a:sysClr val="windowText" lastClr="000000"/>
      </a:dk1>
      <a:lt1>
        <a:sysClr val="window" lastClr="FFFFFF"/>
      </a:lt1>
      <a:dk2>
        <a:srgbClr val="001E2E"/>
      </a:dk2>
      <a:lt2>
        <a:srgbClr val="F0ECEC"/>
      </a:lt2>
      <a:accent1>
        <a:srgbClr val="155767"/>
      </a:accent1>
      <a:accent2>
        <a:srgbClr val="BA9CA0"/>
      </a:accent2>
      <a:accent3>
        <a:srgbClr val="A57931"/>
      </a:accent3>
      <a:accent4>
        <a:srgbClr val="0E577C"/>
      </a:accent4>
      <a:accent5>
        <a:srgbClr val="CC846E"/>
      </a:accent5>
      <a:accent6>
        <a:srgbClr val="93767A"/>
      </a:accent6>
      <a:hlink>
        <a:srgbClr val="0563C1"/>
      </a:hlink>
      <a:folHlink>
        <a:srgbClr val="954F72"/>
      </a:folHlink>
    </a:clrScheme>
    <a:fontScheme name="Walbaum Light Univers Light">
      <a:majorFont>
        <a:latin typeface="Walbaum Display Light"/>
        <a:ea typeface=""/>
        <a:cs typeface=""/>
      </a:majorFont>
      <a:minorFont>
        <a:latin typeface="Univers Condensed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ngleLinesVTI" id="{BC1FC193-C72F-4761-9899-1105EDF6BAE8}" vid="{64612625-F022-44B7-B9FA-9D26DEDBDC2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0E62E91-3991-445A-ADE0-DB143B39320F}">
  <ds:schemaRefs>
    <ds:schemaRef ds:uri="http://schemas.microsoft.com/sharepoint/v3/contenttype/forms"/>
  </ds:schemaRefs>
</ds:datastoreItem>
</file>

<file path=customXml/itemProps2.xml><?xml version="1.0" encoding="utf-8"?>
<ds:datastoreItem xmlns:ds="http://schemas.openxmlformats.org/officeDocument/2006/customXml" ds:itemID="{3C20BE78-9FDF-401B-B412-3AA10EC5BEA3}">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1C180A77-4928-484F-9529-F716C85D6A6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{F3427C70-0767-403D-A5E3-94E83772B533}tf22797433_win32</Template>
  <TotalTime>101</TotalTime>
  <Words>579</Words>
  <Application>Microsoft Office PowerPoint</Application>
  <PresentationFormat>Widescreen</PresentationFormat>
  <Paragraphs>77</Paragraphs>
  <Slides>10</Slides>
  <Notes>10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10</vt:i4>
      </vt:variant>
    </vt:vector>
  </HeadingPairs>
  <TitlesOfParts>
    <vt:vector size="18" baseType="lpstr">
      <vt:lpstr>-apple-system</vt:lpstr>
      <vt:lpstr>Aptos</vt:lpstr>
      <vt:lpstr>Arial</vt:lpstr>
      <vt:lpstr>Calibri</vt:lpstr>
      <vt:lpstr>Consolas</vt:lpstr>
      <vt:lpstr>Univers Condensed Light</vt:lpstr>
      <vt:lpstr>Walbaum Display Light</vt:lpstr>
      <vt:lpstr>AngleLinesVTI</vt:lpstr>
      <vt:lpstr>Texas Real Estate  Price prediction using Machine Learning     Presented by:  Rebecca, Natalie, Russell, Michael, Trinity</vt:lpstr>
      <vt:lpstr>PowerPoint Presentation</vt:lpstr>
      <vt:lpstr> </vt:lpstr>
      <vt:lpstr>Visualization</vt:lpstr>
      <vt:lpstr>PowerPoint Presentation</vt:lpstr>
      <vt:lpstr>NAVIGATING Q&amp;A SESSIONS</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Rebecca Cepe</dc:creator>
  <cp:lastModifiedBy>Rebecca Cepe</cp:lastModifiedBy>
  <cp:revision>2</cp:revision>
  <dcterms:created xsi:type="dcterms:W3CDTF">2024-08-31T22:39:02Z</dcterms:created>
  <dcterms:modified xsi:type="dcterms:W3CDTF">2024-09-01T00:20:37Z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